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notesMasterIdLst>
    <p:notesMasterId r:id="rId36"/>
  </p:notesMasterIdLst>
  <p:handoutMasterIdLst>
    <p:handoutMasterId r:id="rId37"/>
  </p:handoutMasterIdLst>
  <p:sldIdLst>
    <p:sldId id="402" r:id="rId3"/>
    <p:sldId id="510" r:id="rId4"/>
    <p:sldId id="532" r:id="rId5"/>
    <p:sldId id="521" r:id="rId6"/>
    <p:sldId id="511" r:id="rId7"/>
    <p:sldId id="512" r:id="rId8"/>
    <p:sldId id="531" r:id="rId9"/>
    <p:sldId id="499" r:id="rId10"/>
    <p:sldId id="533" r:id="rId11"/>
    <p:sldId id="516" r:id="rId12"/>
    <p:sldId id="527" r:id="rId13"/>
    <p:sldId id="529" r:id="rId14"/>
    <p:sldId id="528" r:id="rId15"/>
    <p:sldId id="536" r:id="rId16"/>
    <p:sldId id="538" r:id="rId17"/>
    <p:sldId id="539" r:id="rId18"/>
    <p:sldId id="540" r:id="rId19"/>
    <p:sldId id="541" r:id="rId20"/>
    <p:sldId id="542" r:id="rId21"/>
    <p:sldId id="543" r:id="rId22"/>
    <p:sldId id="544" r:id="rId23"/>
    <p:sldId id="545" r:id="rId24"/>
    <p:sldId id="546" r:id="rId25"/>
    <p:sldId id="547" r:id="rId26"/>
    <p:sldId id="548" r:id="rId27"/>
    <p:sldId id="549" r:id="rId28"/>
    <p:sldId id="550" r:id="rId29"/>
    <p:sldId id="551" r:id="rId30"/>
    <p:sldId id="534" r:id="rId31"/>
    <p:sldId id="552" r:id="rId32"/>
    <p:sldId id="553" r:id="rId33"/>
    <p:sldId id="530" r:id="rId34"/>
    <p:sldId id="50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D8E74B-C454-2149-A153-43B45044EDC2}">
          <p14:sldIdLst>
            <p14:sldId id="402"/>
            <p14:sldId id="510"/>
            <p14:sldId id="532"/>
            <p14:sldId id="521"/>
            <p14:sldId id="511"/>
            <p14:sldId id="512"/>
            <p14:sldId id="531"/>
            <p14:sldId id="499"/>
            <p14:sldId id="533"/>
            <p14:sldId id="516"/>
            <p14:sldId id="527"/>
            <p14:sldId id="529"/>
            <p14:sldId id="528"/>
            <p14:sldId id="536"/>
            <p14:sldId id="538"/>
            <p14:sldId id="539"/>
            <p14:sldId id="540"/>
            <p14:sldId id="541"/>
            <p14:sldId id="542"/>
            <p14:sldId id="543"/>
            <p14:sldId id="544"/>
            <p14:sldId id="545"/>
            <p14:sldId id="546"/>
            <p14:sldId id="547"/>
            <p14:sldId id="548"/>
            <p14:sldId id="549"/>
            <p14:sldId id="550"/>
            <p14:sldId id="551"/>
            <p14:sldId id="534"/>
            <p14:sldId id="552"/>
            <p14:sldId id="553"/>
            <p14:sldId id="530"/>
            <p14:sldId id="505"/>
          </p14:sldIdLst>
        </p14:section>
        <p14:section name="Archive" id="{8444582C-EE97-484F-8327-6F1AD90B037F}">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emy McDaniels" initials="KC" lastIdx="18" clrIdx="0"/>
  <p:cmAuthor id="1" name="Microsoft Office User" initials="Office" lastIdx="1" clrIdx="1">
    <p:extLst/>
  </p:cmAuthor>
  <p:cmAuthor id="2" name="Microsoft Office User" initials="Office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C27A"/>
    <a:srgbClr val="0E72AB"/>
    <a:srgbClr val="4D7B58"/>
    <a:srgbClr val="FFFFFF"/>
    <a:srgbClr val="082C48"/>
    <a:srgbClr val="FF9999"/>
    <a:srgbClr val="426A4C"/>
    <a:srgbClr val="679F7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24" autoAdjust="0"/>
    <p:restoredTop sz="91558" autoAdjust="0"/>
  </p:normalViewPr>
  <p:slideViewPr>
    <p:cSldViewPr snapToGrid="0">
      <p:cViewPr>
        <p:scale>
          <a:sx n="87" d="100"/>
          <a:sy n="87" d="100"/>
        </p:scale>
        <p:origin x="-1622" y="-7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300" d="100"/>
        <a:sy n="300" d="100"/>
      </p:scale>
      <p:origin x="0" y="364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0"/>
            <c:invertIfNegative val="0"/>
            <c:bubble3D val="0"/>
            <c:spPr>
              <a:solidFill>
                <a:srgbClr val="A3D1AB"/>
              </a:solidFill>
              <a:ln>
                <a:noFill/>
              </a:ln>
              <a:effectLst/>
            </c:spPr>
            <c:extLst xmlns:c16r2="http://schemas.microsoft.com/office/drawing/2015/06/chart">
              <c:ext xmlns:c16="http://schemas.microsoft.com/office/drawing/2014/chart" uri="{C3380CC4-5D6E-409C-BE32-E72D297353CC}">
                <c16:uniqueId val="{00000005-494C-4929-8326-B09A7186A444}"/>
              </c:ext>
            </c:extLst>
          </c:dPt>
          <c:dPt>
            <c:idx val="1"/>
            <c:invertIfNegative val="0"/>
            <c:bubble3D val="0"/>
            <c:spPr>
              <a:solidFill>
                <a:srgbClr val="A3D1AB"/>
              </a:solidFill>
              <a:ln>
                <a:noFill/>
              </a:ln>
              <a:effectLst/>
            </c:spPr>
            <c:extLst xmlns:c16r2="http://schemas.microsoft.com/office/drawing/2015/06/chart">
              <c:ext xmlns:c16="http://schemas.microsoft.com/office/drawing/2014/chart" uri="{C3380CC4-5D6E-409C-BE32-E72D297353CC}">
                <c16:uniqueId val="{00000004-494C-4929-8326-B09A7186A444}"/>
              </c:ext>
            </c:extLst>
          </c:dPt>
          <c:dPt>
            <c:idx val="2"/>
            <c:invertIfNegative val="0"/>
            <c:bubble3D val="0"/>
            <c:spPr>
              <a:solidFill>
                <a:srgbClr val="A3D1AB"/>
              </a:solidFill>
              <a:ln>
                <a:noFill/>
              </a:ln>
              <a:effectLst/>
            </c:spPr>
            <c:extLst xmlns:c16r2="http://schemas.microsoft.com/office/drawing/2015/06/chart">
              <c:ext xmlns:c16="http://schemas.microsoft.com/office/drawing/2014/chart" uri="{C3380CC4-5D6E-409C-BE32-E72D297353CC}">
                <c16:uniqueId val="{00000003-494C-4929-8326-B09A7186A444}"/>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A3D1AB"/>
                      </a:solidFill>
                      <a:latin typeface="+mn-lt"/>
                      <a:ea typeface="+mn-ea"/>
                      <a:cs typeface="+mn-cs"/>
                    </a:defRPr>
                  </a:pPr>
                  <a:endParaRPr lang="es-ES"/>
                </a:p>
              </c:txPr>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A3D1AB"/>
                      </a:solidFill>
                      <a:latin typeface="+mn-lt"/>
                      <a:ea typeface="+mn-ea"/>
                      <a:cs typeface="+mn-cs"/>
                    </a:defRPr>
                  </a:pPr>
                  <a:endParaRPr lang="es-ES"/>
                </a:p>
              </c:txPr>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A3D1AB"/>
                      </a:solidFill>
                      <a:latin typeface="+mn-lt"/>
                      <a:ea typeface="+mn-ea"/>
                      <a:cs typeface="+mn-cs"/>
                    </a:defRPr>
                  </a:pPr>
                  <a:endParaRPr lang="es-ES"/>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Civil society</c:v>
                </c:pt>
                <c:pt idx="1">
                  <c:v>Media</c:v>
                </c:pt>
                <c:pt idx="2">
                  <c:v>Research</c:v>
                </c:pt>
              </c:strCache>
            </c:strRef>
          </c:cat>
          <c:val>
            <c:numRef>
              <c:f>Hoja1!$B$2:$B$4</c:f>
              <c:numCache>
                <c:formatCode>0%</c:formatCode>
                <c:ptCount val="3"/>
                <c:pt idx="0">
                  <c:v>0.84</c:v>
                </c:pt>
                <c:pt idx="1">
                  <c:v>0.77</c:v>
                </c:pt>
                <c:pt idx="2">
                  <c:v>0.84</c:v>
                </c:pt>
              </c:numCache>
            </c:numRef>
          </c:val>
          <c:extLst xmlns:c16r2="http://schemas.microsoft.com/office/drawing/2015/06/chart">
            <c:ext xmlns:c16="http://schemas.microsoft.com/office/drawing/2014/chart" uri="{C3380CC4-5D6E-409C-BE32-E72D297353CC}">
              <c16:uniqueId val="{00000000-494C-4929-8326-B09A7186A444}"/>
            </c:ext>
          </c:extLst>
        </c:ser>
        <c:dLbls>
          <c:showLegendKey val="0"/>
          <c:showVal val="0"/>
          <c:showCatName val="0"/>
          <c:showSerName val="0"/>
          <c:showPercent val="0"/>
          <c:showBubbleSize val="0"/>
        </c:dLbls>
        <c:gapWidth val="182"/>
        <c:axId val="206546432"/>
        <c:axId val="206547968"/>
      </c:barChart>
      <c:catAx>
        <c:axId val="206546432"/>
        <c:scaling>
          <c:orientation val="minMax"/>
        </c:scaling>
        <c:delete val="1"/>
        <c:axPos val="l"/>
        <c:numFmt formatCode="General" sourceLinked="1"/>
        <c:majorTickMark val="none"/>
        <c:minorTickMark val="none"/>
        <c:tickLblPos val="nextTo"/>
        <c:crossAx val="206547968"/>
        <c:crosses val="autoZero"/>
        <c:auto val="1"/>
        <c:lblAlgn val="ctr"/>
        <c:lblOffset val="100"/>
        <c:noMultiLvlLbl val="0"/>
      </c:catAx>
      <c:valAx>
        <c:axId val="206547968"/>
        <c:scaling>
          <c:orientation val="minMax"/>
        </c:scaling>
        <c:delete val="1"/>
        <c:axPos val="b"/>
        <c:numFmt formatCode="0%" sourceLinked="1"/>
        <c:majorTickMark val="none"/>
        <c:minorTickMark val="none"/>
        <c:tickLblPos val="nextTo"/>
        <c:crossAx val="20654643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66D90-6F92-6A4F-BFB2-A679E2BCC457}" type="doc">
      <dgm:prSet loTypeId="urn:microsoft.com/office/officeart/2005/8/layout/lProcess2" loCatId="" qsTypeId="urn:microsoft.com/office/officeart/2005/8/quickstyle/simple4" qsCatId="simple" csTypeId="urn:microsoft.com/office/officeart/2005/8/colors/accent3_3" csCatId="accent3" phldr="1"/>
      <dgm:spPr/>
      <dgm:t>
        <a:bodyPr/>
        <a:lstStyle/>
        <a:p>
          <a:endParaRPr lang="en-US"/>
        </a:p>
      </dgm:t>
    </dgm:pt>
    <dgm:pt modelId="{629442EF-5583-704C-867A-3C9BDE5576D8}">
      <dgm:prSet phldrT="[Text]" custT="1"/>
      <dgm:spPr/>
      <dgm:t>
        <a:bodyPr/>
        <a:lstStyle/>
        <a:p>
          <a:r>
            <a:rPr lang="en-CA" sz="1800" b="1" dirty="0"/>
            <a:t>Secretariat Functions</a:t>
          </a:r>
          <a:endParaRPr lang="en-US" sz="1800" b="1" dirty="0"/>
        </a:p>
      </dgm:t>
    </dgm:pt>
    <dgm:pt modelId="{D15BD239-F088-3043-9C11-F50CD9FAD960}" type="parTrans" cxnId="{CEBE9BE9-FAAA-4041-9279-FB25303A7688}">
      <dgm:prSet/>
      <dgm:spPr/>
      <dgm:t>
        <a:bodyPr/>
        <a:lstStyle/>
        <a:p>
          <a:endParaRPr lang="en-US" sz="6600"/>
        </a:p>
      </dgm:t>
    </dgm:pt>
    <dgm:pt modelId="{62D3CE6D-7C6A-5042-9967-B674DE48DC33}" type="sibTrans" cxnId="{CEBE9BE9-FAAA-4041-9279-FB25303A7688}">
      <dgm:prSet/>
      <dgm:spPr/>
      <dgm:t>
        <a:bodyPr/>
        <a:lstStyle/>
        <a:p>
          <a:endParaRPr lang="en-US" sz="6600"/>
        </a:p>
      </dgm:t>
    </dgm:pt>
    <dgm:pt modelId="{22EACB11-F634-E441-87A1-398204B83DA3}">
      <dgm:prSet custT="1"/>
      <dgm:spPr/>
      <dgm:t>
        <a:bodyPr/>
        <a:lstStyle/>
        <a:p>
          <a:r>
            <a:rPr lang="en-CA" sz="1400" b="1" dirty="0"/>
            <a:t>Operations &amp; Coordination</a:t>
          </a:r>
          <a:endParaRPr lang="en-US" sz="1400" b="1" dirty="0"/>
        </a:p>
      </dgm:t>
    </dgm:pt>
    <dgm:pt modelId="{277E2EE6-1FA3-7B46-A27A-10DECDFF4169}" type="parTrans" cxnId="{0189E38D-EC45-6E43-9E94-8C0FE490B079}">
      <dgm:prSet custT="1"/>
      <dgm:spPr/>
      <dgm:t>
        <a:bodyPr/>
        <a:lstStyle/>
        <a:p>
          <a:endParaRPr lang="en-US" sz="1600"/>
        </a:p>
      </dgm:t>
    </dgm:pt>
    <dgm:pt modelId="{54037DF6-CCAD-D94A-9867-418F24E2C62C}" type="sibTrans" cxnId="{0189E38D-EC45-6E43-9E94-8C0FE490B079}">
      <dgm:prSet/>
      <dgm:spPr/>
      <dgm:t>
        <a:bodyPr/>
        <a:lstStyle/>
        <a:p>
          <a:endParaRPr lang="en-US" sz="6600"/>
        </a:p>
      </dgm:t>
    </dgm:pt>
    <dgm:pt modelId="{1FFCB1B3-9C31-B343-B3BD-13DC60A57022}">
      <dgm:prSet custT="1"/>
      <dgm:spPr/>
      <dgm:t>
        <a:bodyPr/>
        <a:lstStyle/>
        <a:p>
          <a:r>
            <a:rPr lang="en-CA" sz="1400" b="1" dirty="0"/>
            <a:t>Strategic Advisory</a:t>
          </a:r>
          <a:endParaRPr lang="en-US" sz="1400" b="1" dirty="0"/>
        </a:p>
      </dgm:t>
    </dgm:pt>
    <dgm:pt modelId="{33F44861-127A-D84F-9ED2-C15B7F6E65A5}" type="parTrans" cxnId="{1CA387AF-D365-3245-8E06-E296EFDA60AE}">
      <dgm:prSet custT="1"/>
      <dgm:spPr/>
      <dgm:t>
        <a:bodyPr/>
        <a:lstStyle/>
        <a:p>
          <a:endParaRPr lang="en-US" sz="1600"/>
        </a:p>
      </dgm:t>
    </dgm:pt>
    <dgm:pt modelId="{F886CA9F-C645-C442-AE2E-632EB025EBE7}" type="sibTrans" cxnId="{1CA387AF-D365-3245-8E06-E296EFDA60AE}">
      <dgm:prSet/>
      <dgm:spPr/>
      <dgm:t>
        <a:bodyPr/>
        <a:lstStyle/>
        <a:p>
          <a:endParaRPr lang="en-US" sz="6600"/>
        </a:p>
      </dgm:t>
    </dgm:pt>
    <dgm:pt modelId="{70DDCC5F-6471-FF43-8F6D-4EBF37B74D86}">
      <dgm:prSet custT="1"/>
      <dgm:spPr/>
      <dgm:t>
        <a:bodyPr/>
        <a:lstStyle/>
        <a:p>
          <a:r>
            <a:rPr lang="en-CA" sz="1400" b="1" dirty="0"/>
            <a:t>Communications</a:t>
          </a:r>
          <a:endParaRPr lang="en-US" sz="1400" b="1" dirty="0"/>
        </a:p>
      </dgm:t>
    </dgm:pt>
    <dgm:pt modelId="{3BE8F18F-65A3-E84B-93BC-E6F919FE8668}" type="parTrans" cxnId="{A5090833-11B9-A047-A6E8-7359237AB0C7}">
      <dgm:prSet custT="1"/>
      <dgm:spPr/>
      <dgm:t>
        <a:bodyPr/>
        <a:lstStyle/>
        <a:p>
          <a:endParaRPr lang="en-US" sz="1600"/>
        </a:p>
      </dgm:t>
    </dgm:pt>
    <dgm:pt modelId="{B6670D69-B9B0-B54A-A9AD-C3E3CC719B23}" type="sibTrans" cxnId="{A5090833-11B9-A047-A6E8-7359237AB0C7}">
      <dgm:prSet/>
      <dgm:spPr/>
      <dgm:t>
        <a:bodyPr/>
        <a:lstStyle/>
        <a:p>
          <a:endParaRPr lang="en-US" sz="6600"/>
        </a:p>
      </dgm:t>
    </dgm:pt>
    <dgm:pt modelId="{E66F58C1-8097-5E44-95BE-89E2D8E156DF}">
      <dgm:prSet custT="1"/>
      <dgm:spPr/>
      <dgm:t>
        <a:bodyPr/>
        <a:lstStyle/>
        <a:p>
          <a:r>
            <a:rPr lang="en-CA" sz="1400" b="1" dirty="0"/>
            <a:t>Fundraising</a:t>
          </a:r>
          <a:endParaRPr lang="en-US" sz="1400" b="1" dirty="0"/>
        </a:p>
      </dgm:t>
    </dgm:pt>
    <dgm:pt modelId="{4CAABBDC-2515-AD4B-8DAA-AA34DAED50D1}" type="parTrans" cxnId="{1E8D23E6-65DE-4E4B-951F-700700045738}">
      <dgm:prSet custT="1"/>
      <dgm:spPr/>
      <dgm:t>
        <a:bodyPr/>
        <a:lstStyle/>
        <a:p>
          <a:endParaRPr lang="en-US" sz="1600"/>
        </a:p>
      </dgm:t>
    </dgm:pt>
    <dgm:pt modelId="{BF58F538-1CCE-2C4B-9F6B-D93925B36B89}" type="sibTrans" cxnId="{1E8D23E6-65DE-4E4B-951F-700700045738}">
      <dgm:prSet/>
      <dgm:spPr/>
      <dgm:t>
        <a:bodyPr/>
        <a:lstStyle/>
        <a:p>
          <a:endParaRPr lang="en-US" sz="6600"/>
        </a:p>
      </dgm:t>
    </dgm:pt>
    <dgm:pt modelId="{3FE75D55-B211-A84F-A10E-FD821EA981EA}">
      <dgm:prSet custT="1"/>
      <dgm:spPr>
        <a:solidFill>
          <a:schemeClr val="tx2">
            <a:lumMod val="20000"/>
            <a:lumOff val="80000"/>
          </a:schemeClr>
        </a:solidFill>
      </dgm:spPr>
      <dgm:t>
        <a:bodyPr/>
        <a:lstStyle/>
        <a:p>
          <a:r>
            <a:rPr lang="en-GB" sz="1800" b="1" dirty="0"/>
            <a:t>Outputs and Deliverables (Work Programme)</a:t>
          </a:r>
          <a:endParaRPr lang="en-US" sz="1800" b="1" dirty="0"/>
        </a:p>
      </dgm:t>
    </dgm:pt>
    <dgm:pt modelId="{3E41D5B9-A073-A440-BA5B-81F68E19B8C3}" type="parTrans" cxnId="{4C3E1464-2DDF-DE47-98C0-EE044041CCF2}">
      <dgm:prSet/>
      <dgm:spPr/>
      <dgm:t>
        <a:bodyPr/>
        <a:lstStyle/>
        <a:p>
          <a:endParaRPr lang="en-US" sz="6600"/>
        </a:p>
      </dgm:t>
    </dgm:pt>
    <dgm:pt modelId="{8C30B18F-FBE6-A84D-82DC-9C8E41200975}" type="sibTrans" cxnId="{4C3E1464-2DDF-DE47-98C0-EE044041CCF2}">
      <dgm:prSet/>
      <dgm:spPr/>
      <dgm:t>
        <a:bodyPr/>
        <a:lstStyle/>
        <a:p>
          <a:endParaRPr lang="en-US" sz="6600"/>
        </a:p>
      </dgm:t>
    </dgm:pt>
    <dgm:pt modelId="{EEBC0F90-CB8A-A743-9751-1998A0C42875}">
      <dgm:prSet custT="1"/>
      <dgm:spPr>
        <a:solidFill>
          <a:schemeClr val="tx2">
            <a:lumMod val="60000"/>
            <a:lumOff val="40000"/>
          </a:schemeClr>
        </a:solidFill>
      </dgm:spPr>
      <dgm:t>
        <a:bodyPr/>
        <a:lstStyle/>
        <a:p>
          <a:r>
            <a:rPr lang="en-GB" sz="1400" b="1" dirty="0"/>
            <a:t>Assessment &amp; Strategies</a:t>
          </a:r>
          <a:endParaRPr lang="en-US" sz="1400" b="1" dirty="0"/>
        </a:p>
      </dgm:t>
    </dgm:pt>
    <dgm:pt modelId="{E70C7014-627C-3D43-99E3-A8FB02290051}" type="parTrans" cxnId="{6B944D6F-F2EA-6E47-8910-90AB49325956}">
      <dgm:prSet custT="1"/>
      <dgm:spPr/>
      <dgm:t>
        <a:bodyPr/>
        <a:lstStyle/>
        <a:p>
          <a:endParaRPr lang="en-US" sz="1600">
            <a:solidFill>
              <a:schemeClr val="tx1"/>
            </a:solidFill>
          </a:endParaRPr>
        </a:p>
      </dgm:t>
    </dgm:pt>
    <dgm:pt modelId="{57A48985-9DF9-C24C-9EF6-09EB57CDB841}" type="sibTrans" cxnId="{6B944D6F-F2EA-6E47-8910-90AB49325956}">
      <dgm:prSet/>
      <dgm:spPr/>
      <dgm:t>
        <a:bodyPr/>
        <a:lstStyle/>
        <a:p>
          <a:endParaRPr lang="en-US" sz="6600"/>
        </a:p>
      </dgm:t>
    </dgm:pt>
    <dgm:pt modelId="{E7BEA55E-BC89-9045-8EDB-86E7FD657F15}">
      <dgm:prSet custT="1"/>
      <dgm:spPr>
        <a:solidFill>
          <a:schemeClr val="tx2">
            <a:lumMod val="60000"/>
            <a:lumOff val="40000"/>
          </a:schemeClr>
        </a:solidFill>
      </dgm:spPr>
      <dgm:t>
        <a:bodyPr/>
        <a:lstStyle/>
        <a:p>
          <a:r>
            <a:rPr lang="en-GB" sz="1400" dirty="0"/>
            <a:t>FC Member Survey</a:t>
          </a:r>
          <a:endParaRPr lang="en-US" sz="1400" dirty="0"/>
        </a:p>
      </dgm:t>
    </dgm:pt>
    <dgm:pt modelId="{7D2E87A2-9D39-DF41-B8B2-517B8B9ED5D7}" type="parTrans" cxnId="{4AE8282D-F533-6240-ADC6-37A593FB48A3}">
      <dgm:prSet custT="1"/>
      <dgm:spPr/>
      <dgm:t>
        <a:bodyPr/>
        <a:lstStyle/>
        <a:p>
          <a:endParaRPr lang="en-US" sz="1600">
            <a:solidFill>
              <a:schemeClr val="tx1"/>
            </a:solidFill>
          </a:endParaRPr>
        </a:p>
      </dgm:t>
    </dgm:pt>
    <dgm:pt modelId="{29E30C2D-8B6F-D843-95CC-4ED38F3624DA}" type="sibTrans" cxnId="{4AE8282D-F533-6240-ADC6-37A593FB48A3}">
      <dgm:prSet/>
      <dgm:spPr/>
      <dgm:t>
        <a:bodyPr/>
        <a:lstStyle/>
        <a:p>
          <a:endParaRPr lang="en-US" sz="6600"/>
        </a:p>
      </dgm:t>
    </dgm:pt>
    <dgm:pt modelId="{3896861E-CCF0-BE42-8AFE-F4A4504D0811}">
      <dgm:prSet custT="1"/>
      <dgm:spPr>
        <a:solidFill>
          <a:schemeClr val="tx2">
            <a:lumMod val="60000"/>
            <a:lumOff val="40000"/>
          </a:schemeClr>
        </a:solidFill>
      </dgm:spPr>
      <dgm:t>
        <a:bodyPr/>
        <a:lstStyle/>
        <a:p>
          <a:r>
            <a:rPr lang="en-GB" sz="1400" dirty="0"/>
            <a:t>Public Report</a:t>
          </a:r>
          <a:endParaRPr lang="en-US" sz="1400" dirty="0"/>
        </a:p>
      </dgm:t>
    </dgm:pt>
    <dgm:pt modelId="{23A90457-D18C-8646-ADFA-9A9F68101A4A}" type="parTrans" cxnId="{8A43C8CE-D1ED-3946-A8CB-9DBC6BB24B4A}">
      <dgm:prSet custT="1"/>
      <dgm:spPr/>
      <dgm:t>
        <a:bodyPr/>
        <a:lstStyle/>
        <a:p>
          <a:endParaRPr lang="en-US" sz="1600">
            <a:solidFill>
              <a:schemeClr val="tx1"/>
            </a:solidFill>
          </a:endParaRPr>
        </a:p>
      </dgm:t>
    </dgm:pt>
    <dgm:pt modelId="{40D29F81-7F2D-194D-BE46-89249D48E13C}" type="sibTrans" cxnId="{8A43C8CE-D1ED-3946-A8CB-9DBC6BB24B4A}">
      <dgm:prSet/>
      <dgm:spPr/>
      <dgm:t>
        <a:bodyPr/>
        <a:lstStyle/>
        <a:p>
          <a:endParaRPr lang="en-US" sz="6600"/>
        </a:p>
      </dgm:t>
    </dgm:pt>
    <dgm:pt modelId="{C552414F-A943-B447-9E53-29C49BD991BC}">
      <dgm:prSet custT="1"/>
      <dgm:spPr>
        <a:solidFill>
          <a:schemeClr val="tx2">
            <a:lumMod val="60000"/>
            <a:lumOff val="40000"/>
          </a:schemeClr>
        </a:solidFill>
      </dgm:spPr>
      <dgm:t>
        <a:bodyPr/>
        <a:lstStyle/>
        <a:p>
          <a:r>
            <a:rPr lang="en-GB" sz="1400" b="1" dirty="0"/>
            <a:t>Profiling best practice</a:t>
          </a:r>
          <a:endParaRPr lang="en-US" sz="1400" b="1" dirty="0"/>
        </a:p>
      </dgm:t>
    </dgm:pt>
    <dgm:pt modelId="{98E9970F-897E-B34A-82BD-2223B73C7C5D}" type="parTrans" cxnId="{D4F38C29-B5DD-8C45-A973-8E4CAF4F3A42}">
      <dgm:prSet custT="1"/>
      <dgm:spPr/>
      <dgm:t>
        <a:bodyPr/>
        <a:lstStyle/>
        <a:p>
          <a:endParaRPr lang="en-US" sz="1600">
            <a:solidFill>
              <a:schemeClr val="tx1"/>
            </a:solidFill>
          </a:endParaRPr>
        </a:p>
      </dgm:t>
    </dgm:pt>
    <dgm:pt modelId="{23703E78-AE9E-0E48-AA33-A1018A647CF1}" type="sibTrans" cxnId="{D4F38C29-B5DD-8C45-A973-8E4CAF4F3A42}">
      <dgm:prSet/>
      <dgm:spPr/>
      <dgm:t>
        <a:bodyPr/>
        <a:lstStyle/>
        <a:p>
          <a:endParaRPr lang="en-US" sz="6600"/>
        </a:p>
      </dgm:t>
    </dgm:pt>
    <dgm:pt modelId="{96D05B8D-4516-D34D-B153-6D615ED33B44}">
      <dgm:prSet custT="1"/>
      <dgm:spPr>
        <a:solidFill>
          <a:schemeClr val="tx2">
            <a:lumMod val="60000"/>
            <a:lumOff val="40000"/>
          </a:schemeClr>
        </a:solidFill>
      </dgm:spPr>
      <dgm:t>
        <a:bodyPr/>
        <a:lstStyle/>
        <a:p>
          <a:r>
            <a:rPr lang="en-GB" sz="1400" dirty="0"/>
            <a:t>Stock-taking and guidance</a:t>
          </a:r>
          <a:endParaRPr lang="en-US" sz="1400" dirty="0"/>
        </a:p>
      </dgm:t>
    </dgm:pt>
    <dgm:pt modelId="{1603B401-2AE7-3249-8539-095A304BECE1}" type="parTrans" cxnId="{4105C040-ABE2-6A48-BC0B-1B9C1B8A6D38}">
      <dgm:prSet custT="1"/>
      <dgm:spPr/>
      <dgm:t>
        <a:bodyPr/>
        <a:lstStyle/>
        <a:p>
          <a:endParaRPr lang="en-US" sz="1600">
            <a:solidFill>
              <a:schemeClr val="tx1"/>
            </a:solidFill>
          </a:endParaRPr>
        </a:p>
      </dgm:t>
    </dgm:pt>
    <dgm:pt modelId="{10CB791B-6F5C-A442-92BA-0FCFE8249388}" type="sibTrans" cxnId="{4105C040-ABE2-6A48-BC0B-1B9C1B8A6D38}">
      <dgm:prSet/>
      <dgm:spPr/>
      <dgm:t>
        <a:bodyPr/>
        <a:lstStyle/>
        <a:p>
          <a:endParaRPr lang="en-US" sz="6600"/>
        </a:p>
      </dgm:t>
    </dgm:pt>
    <dgm:pt modelId="{E1B32202-C4CB-564C-A588-E8F52A5E50F0}">
      <dgm:prSet custT="1"/>
      <dgm:spPr>
        <a:solidFill>
          <a:schemeClr val="tx2">
            <a:lumMod val="60000"/>
            <a:lumOff val="40000"/>
          </a:schemeClr>
        </a:solidFill>
      </dgm:spPr>
      <dgm:t>
        <a:bodyPr/>
        <a:lstStyle/>
        <a:p>
          <a:r>
            <a:rPr lang="en-GB" sz="1400"/>
            <a:t>Knowledge and training</a:t>
          </a:r>
          <a:endParaRPr lang="en-US" sz="1400" dirty="0"/>
        </a:p>
      </dgm:t>
    </dgm:pt>
    <dgm:pt modelId="{564A310E-BB37-A44A-9449-17D638D867A8}" type="parTrans" cxnId="{E970E095-2039-5E41-B4AD-18F355ABFDA7}">
      <dgm:prSet custT="1"/>
      <dgm:spPr/>
      <dgm:t>
        <a:bodyPr/>
        <a:lstStyle/>
        <a:p>
          <a:endParaRPr lang="en-US" sz="1600">
            <a:solidFill>
              <a:schemeClr val="tx1"/>
            </a:solidFill>
          </a:endParaRPr>
        </a:p>
      </dgm:t>
    </dgm:pt>
    <dgm:pt modelId="{B55C641E-72D9-E84B-8ECF-C6FA2B23C730}" type="sibTrans" cxnId="{E970E095-2039-5E41-B4AD-18F355ABFDA7}">
      <dgm:prSet/>
      <dgm:spPr/>
      <dgm:t>
        <a:bodyPr/>
        <a:lstStyle/>
        <a:p>
          <a:endParaRPr lang="en-US" sz="6600"/>
        </a:p>
      </dgm:t>
    </dgm:pt>
    <dgm:pt modelId="{BEF295ED-F6CA-2D4A-8EEA-E33467ED2108}">
      <dgm:prSet custT="1"/>
      <dgm:spPr>
        <a:solidFill>
          <a:schemeClr val="tx2">
            <a:lumMod val="60000"/>
            <a:lumOff val="40000"/>
          </a:schemeClr>
        </a:solidFill>
      </dgm:spPr>
      <dgm:t>
        <a:bodyPr/>
        <a:lstStyle/>
        <a:p>
          <a:r>
            <a:rPr lang="en-GB" sz="1400" b="1" dirty="0"/>
            <a:t>Policy Dialogue</a:t>
          </a:r>
          <a:endParaRPr lang="en-US" sz="1400" b="1" dirty="0"/>
        </a:p>
      </dgm:t>
    </dgm:pt>
    <dgm:pt modelId="{DB87CB4B-B53C-3149-A960-2A3C2A9EAFB2}" type="parTrans" cxnId="{5355B33A-1E00-B540-A87E-CFB899ADA25C}">
      <dgm:prSet custT="1"/>
      <dgm:spPr/>
      <dgm:t>
        <a:bodyPr/>
        <a:lstStyle/>
        <a:p>
          <a:endParaRPr lang="en-US" sz="1600">
            <a:solidFill>
              <a:schemeClr val="tx1"/>
            </a:solidFill>
          </a:endParaRPr>
        </a:p>
      </dgm:t>
    </dgm:pt>
    <dgm:pt modelId="{2DC0ADE7-AD31-E640-84E5-543529FE3AAB}" type="sibTrans" cxnId="{5355B33A-1E00-B540-A87E-CFB899ADA25C}">
      <dgm:prSet/>
      <dgm:spPr/>
      <dgm:t>
        <a:bodyPr/>
        <a:lstStyle/>
        <a:p>
          <a:endParaRPr lang="en-US" sz="6600"/>
        </a:p>
      </dgm:t>
    </dgm:pt>
    <dgm:pt modelId="{4534E7F1-B0FB-7B40-B855-95A0CE570019}">
      <dgm:prSet custT="1"/>
      <dgm:spPr>
        <a:solidFill>
          <a:schemeClr val="tx2">
            <a:lumMod val="60000"/>
            <a:lumOff val="40000"/>
          </a:schemeClr>
        </a:solidFill>
      </dgm:spPr>
      <dgm:t>
        <a:bodyPr/>
        <a:lstStyle/>
        <a:p>
          <a:r>
            <a:rPr lang="en-GB" sz="1400" dirty="0"/>
            <a:t>Public Authorities</a:t>
          </a:r>
          <a:endParaRPr lang="en-US" sz="1400" dirty="0"/>
        </a:p>
      </dgm:t>
    </dgm:pt>
    <dgm:pt modelId="{37CDB86B-33A1-A741-9657-A0DA05A6449D}" type="parTrans" cxnId="{51626628-87AF-4347-9A1D-75B0264DF064}">
      <dgm:prSet custT="1"/>
      <dgm:spPr/>
      <dgm:t>
        <a:bodyPr/>
        <a:lstStyle/>
        <a:p>
          <a:endParaRPr lang="en-US" sz="1600">
            <a:solidFill>
              <a:schemeClr val="tx1"/>
            </a:solidFill>
          </a:endParaRPr>
        </a:p>
      </dgm:t>
    </dgm:pt>
    <dgm:pt modelId="{7EEF332F-F944-5749-B899-6E42B34F5607}" type="sibTrans" cxnId="{51626628-87AF-4347-9A1D-75B0264DF064}">
      <dgm:prSet/>
      <dgm:spPr/>
      <dgm:t>
        <a:bodyPr/>
        <a:lstStyle/>
        <a:p>
          <a:endParaRPr lang="en-US" sz="6600"/>
        </a:p>
      </dgm:t>
    </dgm:pt>
    <dgm:pt modelId="{B87C2336-20BA-0244-B6CE-712735982ADD}">
      <dgm:prSet custT="1"/>
      <dgm:spPr>
        <a:solidFill>
          <a:schemeClr val="tx2">
            <a:lumMod val="60000"/>
            <a:lumOff val="40000"/>
          </a:schemeClr>
        </a:solidFill>
      </dgm:spPr>
      <dgm:t>
        <a:bodyPr/>
        <a:lstStyle/>
        <a:p>
          <a:r>
            <a:rPr lang="en-GB" sz="1400"/>
            <a:t>Municipal Governments</a:t>
          </a:r>
          <a:endParaRPr lang="en-US" sz="1400" dirty="0"/>
        </a:p>
      </dgm:t>
    </dgm:pt>
    <dgm:pt modelId="{FBB84235-52F5-9F42-AF1B-083C63D0F744}" type="parTrans" cxnId="{5F90DCD3-7749-564A-9964-4945AEA550CB}">
      <dgm:prSet custT="1"/>
      <dgm:spPr/>
      <dgm:t>
        <a:bodyPr/>
        <a:lstStyle/>
        <a:p>
          <a:endParaRPr lang="en-US" sz="1600">
            <a:solidFill>
              <a:schemeClr val="tx1"/>
            </a:solidFill>
          </a:endParaRPr>
        </a:p>
      </dgm:t>
    </dgm:pt>
    <dgm:pt modelId="{21E5A25F-D523-2447-A4C4-1B820226CB9D}" type="sibTrans" cxnId="{5F90DCD3-7749-564A-9964-4945AEA550CB}">
      <dgm:prSet/>
      <dgm:spPr/>
      <dgm:t>
        <a:bodyPr/>
        <a:lstStyle/>
        <a:p>
          <a:endParaRPr lang="en-US" sz="6600"/>
        </a:p>
      </dgm:t>
    </dgm:pt>
    <dgm:pt modelId="{B59DA8E1-F7EC-C245-9E65-ECED409D7363}">
      <dgm:prSet custT="1"/>
      <dgm:spPr>
        <a:solidFill>
          <a:schemeClr val="tx2">
            <a:lumMod val="60000"/>
            <a:lumOff val="40000"/>
          </a:schemeClr>
        </a:solidFill>
      </dgm:spPr>
      <dgm:t>
        <a:bodyPr/>
        <a:lstStyle/>
        <a:p>
          <a:r>
            <a:rPr lang="en-GB" sz="1400" b="1" dirty="0"/>
            <a:t>Facilitating Collaborations</a:t>
          </a:r>
          <a:endParaRPr lang="en-US" sz="1400" b="1" dirty="0"/>
        </a:p>
      </dgm:t>
    </dgm:pt>
    <dgm:pt modelId="{B7A75619-AD0C-664C-AC07-F2314A1F8C37}" type="parTrans" cxnId="{C9BCBB85-7AC1-8943-A534-F233840AD68F}">
      <dgm:prSet custT="1"/>
      <dgm:spPr/>
      <dgm:t>
        <a:bodyPr/>
        <a:lstStyle/>
        <a:p>
          <a:endParaRPr lang="en-US" sz="1600">
            <a:solidFill>
              <a:schemeClr val="tx1"/>
            </a:solidFill>
          </a:endParaRPr>
        </a:p>
      </dgm:t>
    </dgm:pt>
    <dgm:pt modelId="{5C116C63-BFA4-DD4C-B35D-75B5180405D6}" type="sibTrans" cxnId="{C9BCBB85-7AC1-8943-A534-F233840AD68F}">
      <dgm:prSet/>
      <dgm:spPr/>
      <dgm:t>
        <a:bodyPr/>
        <a:lstStyle/>
        <a:p>
          <a:endParaRPr lang="en-US" sz="6600"/>
        </a:p>
      </dgm:t>
    </dgm:pt>
    <dgm:pt modelId="{03136F60-1468-B94F-9169-2D928EF17721}">
      <dgm:prSet custT="1"/>
      <dgm:spPr>
        <a:solidFill>
          <a:schemeClr val="accent6">
            <a:lumMod val="20000"/>
            <a:lumOff val="80000"/>
          </a:schemeClr>
        </a:solidFill>
      </dgm:spPr>
      <dgm:t>
        <a:bodyPr/>
        <a:lstStyle/>
        <a:p>
          <a:r>
            <a:rPr lang="en-GB" sz="1800" b="1"/>
            <a:t>Regional Action</a:t>
          </a:r>
          <a:endParaRPr lang="en-US" sz="1800" b="1"/>
        </a:p>
      </dgm:t>
    </dgm:pt>
    <dgm:pt modelId="{84FAAA8E-C70B-114D-97D1-0436C925A037}" type="parTrans" cxnId="{80B9C3E2-8C24-324C-B063-8DCE7E3C492D}">
      <dgm:prSet/>
      <dgm:spPr/>
      <dgm:t>
        <a:bodyPr/>
        <a:lstStyle/>
        <a:p>
          <a:endParaRPr lang="en-US" sz="6600"/>
        </a:p>
      </dgm:t>
    </dgm:pt>
    <dgm:pt modelId="{72F22E0F-D065-664E-A081-D4EE173193AE}" type="sibTrans" cxnId="{80B9C3E2-8C24-324C-B063-8DCE7E3C492D}">
      <dgm:prSet/>
      <dgm:spPr/>
      <dgm:t>
        <a:bodyPr/>
        <a:lstStyle/>
        <a:p>
          <a:endParaRPr lang="en-US" sz="6600"/>
        </a:p>
      </dgm:t>
    </dgm:pt>
    <dgm:pt modelId="{4150EF26-6863-CA41-824E-E79845544D44}">
      <dgm:prSet custT="1"/>
      <dgm:spPr>
        <a:solidFill>
          <a:schemeClr val="accent6">
            <a:lumMod val="75000"/>
          </a:schemeClr>
        </a:solidFill>
      </dgm:spPr>
      <dgm:t>
        <a:bodyPr/>
        <a:lstStyle/>
        <a:p>
          <a:r>
            <a:rPr lang="en-GB" sz="1400" b="1" dirty="0"/>
            <a:t>FC4S Europe</a:t>
          </a:r>
          <a:endParaRPr lang="en-US" sz="1400" b="1" dirty="0"/>
        </a:p>
      </dgm:t>
    </dgm:pt>
    <dgm:pt modelId="{6EAF08DC-D425-C546-B4F2-D078E11C7D3A}" type="parTrans" cxnId="{5D6977FE-0B0A-F344-81FF-C510A1609059}">
      <dgm:prSet custT="1"/>
      <dgm:spPr/>
      <dgm:t>
        <a:bodyPr/>
        <a:lstStyle/>
        <a:p>
          <a:endParaRPr lang="en-US" sz="1600"/>
        </a:p>
      </dgm:t>
    </dgm:pt>
    <dgm:pt modelId="{9AA0092B-70AE-3946-864C-0C0BBB28423B}" type="sibTrans" cxnId="{5D6977FE-0B0A-F344-81FF-C510A1609059}">
      <dgm:prSet/>
      <dgm:spPr/>
      <dgm:t>
        <a:bodyPr/>
        <a:lstStyle/>
        <a:p>
          <a:endParaRPr lang="en-US" sz="6600"/>
        </a:p>
      </dgm:t>
    </dgm:pt>
    <dgm:pt modelId="{6846B502-B051-B247-84A4-D4BFC655C863}">
      <dgm:prSet custT="1"/>
      <dgm:spPr>
        <a:solidFill>
          <a:schemeClr val="accent6">
            <a:lumMod val="75000"/>
          </a:schemeClr>
        </a:solidFill>
      </dgm:spPr>
      <dgm:t>
        <a:bodyPr/>
        <a:lstStyle/>
        <a:p>
          <a:r>
            <a:rPr lang="en-GB" sz="1400" b="1" dirty="0"/>
            <a:t>FC4S Asia</a:t>
          </a:r>
          <a:endParaRPr lang="en-US" sz="1400" b="1" dirty="0"/>
        </a:p>
      </dgm:t>
    </dgm:pt>
    <dgm:pt modelId="{80522283-097B-9D4D-9E66-56F02AE893AF}" type="parTrans" cxnId="{4E5F0028-01B9-0145-B693-3608021EB346}">
      <dgm:prSet custT="1"/>
      <dgm:spPr/>
      <dgm:t>
        <a:bodyPr/>
        <a:lstStyle/>
        <a:p>
          <a:endParaRPr lang="en-US" sz="1600"/>
        </a:p>
      </dgm:t>
    </dgm:pt>
    <dgm:pt modelId="{39EC9798-2197-1A4F-B408-E4D1C33A6FB0}" type="sibTrans" cxnId="{4E5F0028-01B9-0145-B693-3608021EB346}">
      <dgm:prSet/>
      <dgm:spPr/>
      <dgm:t>
        <a:bodyPr/>
        <a:lstStyle/>
        <a:p>
          <a:endParaRPr lang="en-US" sz="6600"/>
        </a:p>
      </dgm:t>
    </dgm:pt>
    <dgm:pt modelId="{8F0BB643-3896-6848-8E82-EA2534722538}">
      <dgm:prSet custT="1"/>
      <dgm:spPr>
        <a:solidFill>
          <a:schemeClr val="accent6">
            <a:lumMod val="75000"/>
          </a:schemeClr>
        </a:solidFill>
      </dgm:spPr>
      <dgm:t>
        <a:bodyPr/>
        <a:lstStyle/>
        <a:p>
          <a:r>
            <a:rPr lang="en-GB" sz="1400" b="1" dirty="0"/>
            <a:t>Other</a:t>
          </a:r>
          <a:endParaRPr lang="en-US" sz="1400" b="1" dirty="0"/>
        </a:p>
      </dgm:t>
    </dgm:pt>
    <dgm:pt modelId="{9F10BFEB-E6D9-4F44-ABFC-9262A843EE6D}" type="parTrans" cxnId="{B98DAC87-BA6C-ED41-B072-1C2C0B92F2B0}">
      <dgm:prSet custT="1"/>
      <dgm:spPr/>
      <dgm:t>
        <a:bodyPr/>
        <a:lstStyle/>
        <a:p>
          <a:endParaRPr lang="en-US" sz="1600"/>
        </a:p>
      </dgm:t>
    </dgm:pt>
    <dgm:pt modelId="{CC122B41-1A4E-2341-B622-B83636A80FBF}" type="sibTrans" cxnId="{B98DAC87-BA6C-ED41-B072-1C2C0B92F2B0}">
      <dgm:prSet/>
      <dgm:spPr/>
      <dgm:t>
        <a:bodyPr/>
        <a:lstStyle/>
        <a:p>
          <a:endParaRPr lang="en-US" sz="6600"/>
        </a:p>
      </dgm:t>
    </dgm:pt>
    <dgm:pt modelId="{0FDEC381-6D31-DB4B-BA36-2C8625A2DA20}">
      <dgm:prSet custT="1"/>
      <dgm:spPr>
        <a:solidFill>
          <a:schemeClr val="tx2">
            <a:lumMod val="60000"/>
            <a:lumOff val="40000"/>
          </a:schemeClr>
        </a:solidFill>
      </dgm:spPr>
      <dgm:t>
        <a:bodyPr/>
        <a:lstStyle/>
        <a:p>
          <a:r>
            <a:rPr lang="en-GB" sz="1400" dirty="0"/>
            <a:t>Real Economy Lab</a:t>
          </a:r>
          <a:endParaRPr lang="en-US" sz="1400" dirty="0"/>
        </a:p>
      </dgm:t>
    </dgm:pt>
    <dgm:pt modelId="{1717DB1D-F64B-4C4F-90A7-924AB1D9CAC6}" type="parTrans" cxnId="{C7B36AA7-B362-7541-888E-0BDB92914634}">
      <dgm:prSet/>
      <dgm:spPr/>
      <dgm:t>
        <a:bodyPr/>
        <a:lstStyle/>
        <a:p>
          <a:endParaRPr lang="en-US" sz="3200">
            <a:solidFill>
              <a:schemeClr val="tx1"/>
            </a:solidFill>
          </a:endParaRPr>
        </a:p>
      </dgm:t>
    </dgm:pt>
    <dgm:pt modelId="{3B3D138C-85CD-B74B-A5D6-9D481176513F}" type="sibTrans" cxnId="{C7B36AA7-B362-7541-888E-0BDB92914634}">
      <dgm:prSet/>
      <dgm:spPr/>
      <dgm:t>
        <a:bodyPr/>
        <a:lstStyle/>
        <a:p>
          <a:endParaRPr lang="en-US" sz="3200"/>
        </a:p>
      </dgm:t>
    </dgm:pt>
    <dgm:pt modelId="{46B16C9D-E224-AA47-9CA1-54E77E9E374D}">
      <dgm:prSet custT="1"/>
      <dgm:spPr/>
      <dgm:t>
        <a:bodyPr/>
        <a:lstStyle/>
        <a:p>
          <a:r>
            <a:rPr lang="en-US" sz="1400" dirty="0"/>
            <a:t>2019 AGM</a:t>
          </a:r>
        </a:p>
      </dgm:t>
    </dgm:pt>
    <dgm:pt modelId="{82F0BCAF-B74B-1748-9F96-E5FE43C4A906}" type="parTrans" cxnId="{B035161B-0653-EA42-A333-C2F4571DC094}">
      <dgm:prSet/>
      <dgm:spPr/>
      <dgm:t>
        <a:bodyPr/>
        <a:lstStyle/>
        <a:p>
          <a:endParaRPr lang="en-US" sz="3200"/>
        </a:p>
      </dgm:t>
    </dgm:pt>
    <dgm:pt modelId="{F7BA6F84-8574-EB4E-BCCD-CB9F663ADBD9}" type="sibTrans" cxnId="{B035161B-0653-EA42-A333-C2F4571DC094}">
      <dgm:prSet/>
      <dgm:spPr/>
      <dgm:t>
        <a:bodyPr/>
        <a:lstStyle/>
        <a:p>
          <a:endParaRPr lang="en-US" sz="3200"/>
        </a:p>
      </dgm:t>
    </dgm:pt>
    <dgm:pt modelId="{887ACE68-5062-064D-87F5-51DE9C4B923A}">
      <dgm:prSet custT="1"/>
      <dgm:spPr/>
      <dgm:t>
        <a:bodyPr/>
        <a:lstStyle/>
        <a:p>
          <a:r>
            <a:rPr lang="en-US" sz="1400" dirty="0"/>
            <a:t>Focus on Africa</a:t>
          </a:r>
        </a:p>
      </dgm:t>
    </dgm:pt>
    <dgm:pt modelId="{90BD3DD7-DCED-5C46-A27E-436A78DC6524}" type="parTrans" cxnId="{DE2E2B8B-E451-1441-9A24-A7D4936B8794}">
      <dgm:prSet/>
      <dgm:spPr/>
      <dgm:t>
        <a:bodyPr/>
        <a:lstStyle/>
        <a:p>
          <a:endParaRPr lang="en-US" sz="3200"/>
        </a:p>
      </dgm:t>
    </dgm:pt>
    <dgm:pt modelId="{4E6BC799-87AA-C84F-88CF-8F1D238C4E60}" type="sibTrans" cxnId="{DE2E2B8B-E451-1441-9A24-A7D4936B8794}">
      <dgm:prSet/>
      <dgm:spPr/>
      <dgm:t>
        <a:bodyPr/>
        <a:lstStyle/>
        <a:p>
          <a:endParaRPr lang="en-US" sz="3200"/>
        </a:p>
      </dgm:t>
    </dgm:pt>
    <dgm:pt modelId="{8A7875DB-6E40-CA44-BD5D-D5AF6C44C54B}">
      <dgm:prSet custT="1"/>
      <dgm:spPr/>
      <dgm:t>
        <a:bodyPr/>
        <a:lstStyle/>
        <a:p>
          <a:r>
            <a:rPr lang="en-US" sz="1400" dirty="0"/>
            <a:t>New Centres, growing network to 30</a:t>
          </a:r>
        </a:p>
      </dgm:t>
    </dgm:pt>
    <dgm:pt modelId="{C979B1D2-6B11-F04D-9EC7-A0F3B48F4FFF}" type="parTrans" cxnId="{6BBED099-4BDA-6A4A-A632-D4572548FDFD}">
      <dgm:prSet/>
      <dgm:spPr/>
      <dgm:t>
        <a:bodyPr/>
        <a:lstStyle/>
        <a:p>
          <a:endParaRPr lang="en-US" sz="3200"/>
        </a:p>
      </dgm:t>
    </dgm:pt>
    <dgm:pt modelId="{E2440648-D569-2044-8485-572DC8A5E35E}" type="sibTrans" cxnId="{6BBED099-4BDA-6A4A-A632-D4572548FDFD}">
      <dgm:prSet/>
      <dgm:spPr/>
      <dgm:t>
        <a:bodyPr/>
        <a:lstStyle/>
        <a:p>
          <a:endParaRPr lang="en-US" sz="3200"/>
        </a:p>
      </dgm:t>
    </dgm:pt>
    <dgm:pt modelId="{4692A81D-730C-3E4D-8B8C-592EF665F5D8}">
      <dgm:prSet custT="1"/>
      <dgm:spPr/>
      <dgm:t>
        <a:bodyPr/>
        <a:lstStyle/>
        <a:p>
          <a:r>
            <a:rPr lang="en-US" sz="1400" dirty="0"/>
            <a:t>Website, Media</a:t>
          </a:r>
        </a:p>
      </dgm:t>
    </dgm:pt>
    <dgm:pt modelId="{B8CDE68F-E911-7048-9766-154650D0EFEA}" type="parTrans" cxnId="{3568995B-7ED3-3440-B111-EE68B12585BE}">
      <dgm:prSet/>
      <dgm:spPr/>
      <dgm:t>
        <a:bodyPr/>
        <a:lstStyle/>
        <a:p>
          <a:endParaRPr lang="en-US" sz="3200"/>
        </a:p>
      </dgm:t>
    </dgm:pt>
    <dgm:pt modelId="{A4F27628-E1BB-0E4C-91B2-F1C56299C964}" type="sibTrans" cxnId="{3568995B-7ED3-3440-B111-EE68B12585BE}">
      <dgm:prSet/>
      <dgm:spPr/>
      <dgm:t>
        <a:bodyPr/>
        <a:lstStyle/>
        <a:p>
          <a:endParaRPr lang="en-US" sz="3200"/>
        </a:p>
      </dgm:t>
    </dgm:pt>
    <dgm:pt modelId="{D64FCB7B-73B0-6A4C-A821-838028EB17B8}">
      <dgm:prSet custT="1"/>
      <dgm:spPr/>
      <dgm:t>
        <a:bodyPr/>
        <a:lstStyle/>
        <a:p>
          <a:r>
            <a:rPr lang="en-US" sz="1400" dirty="0"/>
            <a:t>Public and private donors</a:t>
          </a:r>
        </a:p>
      </dgm:t>
    </dgm:pt>
    <dgm:pt modelId="{905BAE84-5CB8-9E4A-A69C-741A8E772AFF}" type="parTrans" cxnId="{B44A597F-4F4F-FF47-91D2-E141CF5630C5}">
      <dgm:prSet/>
      <dgm:spPr/>
      <dgm:t>
        <a:bodyPr/>
        <a:lstStyle/>
        <a:p>
          <a:endParaRPr lang="en-US" sz="3200"/>
        </a:p>
      </dgm:t>
    </dgm:pt>
    <dgm:pt modelId="{9FD0A0B8-ACA4-E14C-AE17-69E77F55B90F}" type="sibTrans" cxnId="{B44A597F-4F4F-FF47-91D2-E141CF5630C5}">
      <dgm:prSet/>
      <dgm:spPr/>
      <dgm:t>
        <a:bodyPr/>
        <a:lstStyle/>
        <a:p>
          <a:endParaRPr lang="en-US" sz="3200"/>
        </a:p>
      </dgm:t>
    </dgm:pt>
    <dgm:pt modelId="{665099C0-2B08-0043-A4BE-A85F72B982BD}">
      <dgm:prSet custT="1"/>
      <dgm:spPr>
        <a:solidFill>
          <a:schemeClr val="accent6">
            <a:lumMod val="75000"/>
          </a:schemeClr>
        </a:solidFill>
      </dgm:spPr>
      <dgm:t>
        <a:bodyPr/>
        <a:lstStyle/>
        <a:p>
          <a:r>
            <a:rPr lang="en-US" sz="1400" baseline="0" dirty="0"/>
            <a:t>Technical assistance, bilateral partnerships</a:t>
          </a:r>
          <a:endParaRPr lang="en-US" sz="1400" dirty="0"/>
        </a:p>
      </dgm:t>
    </dgm:pt>
    <dgm:pt modelId="{76B3C9E1-D2DD-5C47-A5D4-E4217F665C60}" type="parTrans" cxnId="{EC681F75-03FC-E042-8029-41EC6DBBB358}">
      <dgm:prSet/>
      <dgm:spPr/>
      <dgm:t>
        <a:bodyPr/>
        <a:lstStyle/>
        <a:p>
          <a:endParaRPr lang="en-US" sz="3200"/>
        </a:p>
      </dgm:t>
    </dgm:pt>
    <dgm:pt modelId="{82EBDC11-E0E0-894D-BB60-D3F99FBF3A23}" type="sibTrans" cxnId="{EC681F75-03FC-E042-8029-41EC6DBBB358}">
      <dgm:prSet/>
      <dgm:spPr/>
      <dgm:t>
        <a:bodyPr/>
        <a:lstStyle/>
        <a:p>
          <a:endParaRPr lang="en-US" sz="3200"/>
        </a:p>
      </dgm:t>
    </dgm:pt>
    <dgm:pt modelId="{89BA24A7-536A-B248-8E84-186B979C8A18}">
      <dgm:prSet custT="1"/>
      <dgm:spPr>
        <a:solidFill>
          <a:schemeClr val="accent6">
            <a:lumMod val="75000"/>
          </a:schemeClr>
        </a:solidFill>
      </dgm:spPr>
      <dgm:t>
        <a:bodyPr/>
        <a:lstStyle/>
        <a:p>
          <a:r>
            <a:rPr lang="en-US" sz="1400" dirty="0"/>
            <a:t>Developing regional hub</a:t>
          </a:r>
        </a:p>
      </dgm:t>
    </dgm:pt>
    <dgm:pt modelId="{60BA2550-439A-1A43-92E3-8B785A4ED630}" type="parTrans" cxnId="{F15955F6-CABD-FB47-A8B6-C441C9A24CA9}">
      <dgm:prSet/>
      <dgm:spPr/>
      <dgm:t>
        <a:bodyPr/>
        <a:lstStyle/>
        <a:p>
          <a:endParaRPr lang="en-US" sz="3200"/>
        </a:p>
      </dgm:t>
    </dgm:pt>
    <dgm:pt modelId="{A5A8D93D-A295-3643-B712-387F6CCB5A7F}" type="sibTrans" cxnId="{F15955F6-CABD-FB47-A8B6-C441C9A24CA9}">
      <dgm:prSet/>
      <dgm:spPr/>
      <dgm:t>
        <a:bodyPr/>
        <a:lstStyle/>
        <a:p>
          <a:endParaRPr lang="en-US" sz="3200"/>
        </a:p>
      </dgm:t>
    </dgm:pt>
    <dgm:pt modelId="{4A707E1D-77BF-FB41-ABBF-B83AB33B0CDF}">
      <dgm:prSet custT="1"/>
      <dgm:spPr>
        <a:solidFill>
          <a:schemeClr val="accent6">
            <a:lumMod val="75000"/>
          </a:schemeClr>
        </a:solidFill>
      </dgm:spPr>
      <dgm:t>
        <a:bodyPr/>
        <a:lstStyle/>
        <a:p>
          <a:r>
            <a:rPr lang="en-US" sz="1400" dirty="0"/>
            <a:t>Americas (TBC)</a:t>
          </a:r>
        </a:p>
      </dgm:t>
    </dgm:pt>
    <dgm:pt modelId="{05A75629-3600-2C40-9C1F-7C335DC120A6}" type="parTrans" cxnId="{2ED35D8F-7157-5748-AF02-7511019CFF74}">
      <dgm:prSet/>
      <dgm:spPr/>
      <dgm:t>
        <a:bodyPr/>
        <a:lstStyle/>
        <a:p>
          <a:endParaRPr lang="en-US" sz="3200"/>
        </a:p>
      </dgm:t>
    </dgm:pt>
    <dgm:pt modelId="{76133C85-ECF1-F74C-854C-CB85DAA88606}" type="sibTrans" cxnId="{2ED35D8F-7157-5748-AF02-7511019CFF74}">
      <dgm:prSet/>
      <dgm:spPr/>
      <dgm:t>
        <a:bodyPr/>
        <a:lstStyle/>
        <a:p>
          <a:endParaRPr lang="en-US" sz="3200"/>
        </a:p>
      </dgm:t>
    </dgm:pt>
    <dgm:pt modelId="{94B7FAE3-BE7D-9A4E-97D9-7556F8E8F18D}">
      <dgm:prSet custT="1"/>
      <dgm:spPr>
        <a:solidFill>
          <a:schemeClr val="accent6">
            <a:lumMod val="75000"/>
          </a:schemeClr>
        </a:solidFill>
      </dgm:spPr>
      <dgm:t>
        <a:bodyPr/>
        <a:lstStyle/>
        <a:p>
          <a:r>
            <a:rPr lang="en-US" sz="1400" dirty="0"/>
            <a:t>Continued action, EC engagement</a:t>
          </a:r>
        </a:p>
      </dgm:t>
    </dgm:pt>
    <dgm:pt modelId="{5FF2C2E0-AF59-2340-AEB7-53E1CC371CAF}" type="parTrans" cxnId="{01559A1A-857F-454E-9AC9-EB0A3F029230}">
      <dgm:prSet/>
      <dgm:spPr/>
      <dgm:t>
        <a:bodyPr/>
        <a:lstStyle/>
        <a:p>
          <a:endParaRPr lang="en-US" sz="3200"/>
        </a:p>
      </dgm:t>
    </dgm:pt>
    <dgm:pt modelId="{BC8165FC-24CB-454B-A83F-639FE8D3ACBC}" type="sibTrans" cxnId="{01559A1A-857F-454E-9AC9-EB0A3F029230}">
      <dgm:prSet/>
      <dgm:spPr/>
      <dgm:t>
        <a:bodyPr/>
        <a:lstStyle/>
        <a:p>
          <a:endParaRPr lang="en-US" sz="3200"/>
        </a:p>
      </dgm:t>
    </dgm:pt>
    <dgm:pt modelId="{45F03DE8-9EA5-B748-879D-A69951F18C35}">
      <dgm:prSet custT="1"/>
      <dgm:spPr>
        <a:solidFill>
          <a:schemeClr val="accent6">
            <a:lumMod val="75000"/>
          </a:schemeClr>
        </a:solidFill>
      </dgm:spPr>
      <dgm:t>
        <a:bodyPr/>
        <a:lstStyle/>
        <a:p>
          <a:r>
            <a:rPr lang="en-GB" sz="1400" b="1" dirty="0"/>
            <a:t>FC4S Africa</a:t>
          </a:r>
          <a:endParaRPr lang="en-US" sz="1400" b="1" dirty="0"/>
        </a:p>
      </dgm:t>
    </dgm:pt>
    <dgm:pt modelId="{912EE975-25DF-E64C-B39E-C65077B210C9}" type="parTrans" cxnId="{1B00005E-F9B9-7842-B650-15C22F10765D}">
      <dgm:prSet/>
      <dgm:spPr/>
      <dgm:t>
        <a:bodyPr/>
        <a:lstStyle/>
        <a:p>
          <a:endParaRPr lang="en-US" sz="3200"/>
        </a:p>
      </dgm:t>
    </dgm:pt>
    <dgm:pt modelId="{B1AE95A2-F63D-5A41-9CBC-2823223AC09C}" type="sibTrans" cxnId="{1B00005E-F9B9-7842-B650-15C22F10765D}">
      <dgm:prSet/>
      <dgm:spPr/>
      <dgm:t>
        <a:bodyPr/>
        <a:lstStyle/>
        <a:p>
          <a:endParaRPr lang="en-US" sz="3200"/>
        </a:p>
      </dgm:t>
    </dgm:pt>
    <dgm:pt modelId="{7B6660AB-E830-DD42-8788-E32E6BB644D9}" type="pres">
      <dgm:prSet presAssocID="{E8766D90-6F92-6A4F-BFB2-A679E2BCC457}" presName="theList" presStyleCnt="0">
        <dgm:presLayoutVars>
          <dgm:dir/>
          <dgm:animLvl val="lvl"/>
          <dgm:resizeHandles val="exact"/>
        </dgm:presLayoutVars>
      </dgm:prSet>
      <dgm:spPr/>
      <dgm:t>
        <a:bodyPr/>
        <a:lstStyle/>
        <a:p>
          <a:endParaRPr lang="es-ES"/>
        </a:p>
      </dgm:t>
    </dgm:pt>
    <dgm:pt modelId="{A159478C-53D2-5343-83F4-A5A58D64ED90}" type="pres">
      <dgm:prSet presAssocID="{629442EF-5583-704C-867A-3C9BDE5576D8}" presName="compNode" presStyleCnt="0"/>
      <dgm:spPr/>
    </dgm:pt>
    <dgm:pt modelId="{5DB421B8-8D26-7B4A-84C1-CAB8E2AEA8F4}" type="pres">
      <dgm:prSet presAssocID="{629442EF-5583-704C-867A-3C9BDE5576D8}" presName="aNode" presStyleLbl="bgShp" presStyleIdx="0" presStyleCnt="3" custScaleY="84661"/>
      <dgm:spPr/>
      <dgm:t>
        <a:bodyPr/>
        <a:lstStyle/>
        <a:p>
          <a:endParaRPr lang="es-ES"/>
        </a:p>
      </dgm:t>
    </dgm:pt>
    <dgm:pt modelId="{16ADD896-299D-544A-A66A-9E454619ECD7}" type="pres">
      <dgm:prSet presAssocID="{629442EF-5583-704C-867A-3C9BDE5576D8}" presName="textNode" presStyleLbl="bgShp" presStyleIdx="0" presStyleCnt="3"/>
      <dgm:spPr/>
      <dgm:t>
        <a:bodyPr/>
        <a:lstStyle/>
        <a:p>
          <a:endParaRPr lang="es-ES"/>
        </a:p>
      </dgm:t>
    </dgm:pt>
    <dgm:pt modelId="{8523DD07-53B1-EC45-AB01-157C037A6493}" type="pres">
      <dgm:prSet presAssocID="{629442EF-5583-704C-867A-3C9BDE5576D8}" presName="compChildNode" presStyleCnt="0"/>
      <dgm:spPr/>
    </dgm:pt>
    <dgm:pt modelId="{1BDC3629-22BC-B347-A1C3-4CCC9EF816F5}" type="pres">
      <dgm:prSet presAssocID="{629442EF-5583-704C-867A-3C9BDE5576D8}" presName="theInnerList" presStyleCnt="0"/>
      <dgm:spPr/>
    </dgm:pt>
    <dgm:pt modelId="{C938F045-AAA9-984B-B4DF-23D08B837915}" type="pres">
      <dgm:prSet presAssocID="{22EACB11-F634-E441-87A1-398204B83DA3}" presName="childNode" presStyleLbl="node1" presStyleIdx="0" presStyleCnt="12">
        <dgm:presLayoutVars>
          <dgm:bulletEnabled val="1"/>
        </dgm:presLayoutVars>
      </dgm:prSet>
      <dgm:spPr/>
      <dgm:t>
        <a:bodyPr/>
        <a:lstStyle/>
        <a:p>
          <a:endParaRPr lang="es-ES"/>
        </a:p>
      </dgm:t>
    </dgm:pt>
    <dgm:pt modelId="{B633951A-32E1-724E-BE09-D510090FB0F1}" type="pres">
      <dgm:prSet presAssocID="{22EACB11-F634-E441-87A1-398204B83DA3}" presName="aSpace2" presStyleCnt="0"/>
      <dgm:spPr/>
    </dgm:pt>
    <dgm:pt modelId="{733C31A7-A14C-9746-A536-A0FF44062415}" type="pres">
      <dgm:prSet presAssocID="{1FFCB1B3-9C31-B343-B3BD-13DC60A57022}" presName="childNode" presStyleLbl="node1" presStyleIdx="1" presStyleCnt="12">
        <dgm:presLayoutVars>
          <dgm:bulletEnabled val="1"/>
        </dgm:presLayoutVars>
      </dgm:prSet>
      <dgm:spPr/>
      <dgm:t>
        <a:bodyPr/>
        <a:lstStyle/>
        <a:p>
          <a:endParaRPr lang="es-ES"/>
        </a:p>
      </dgm:t>
    </dgm:pt>
    <dgm:pt modelId="{A6C96F33-285B-7141-9E67-21863497F821}" type="pres">
      <dgm:prSet presAssocID="{1FFCB1B3-9C31-B343-B3BD-13DC60A57022}" presName="aSpace2" presStyleCnt="0"/>
      <dgm:spPr/>
    </dgm:pt>
    <dgm:pt modelId="{AE7DE3AC-D121-A64A-B2CD-7B15F386D467}" type="pres">
      <dgm:prSet presAssocID="{70DDCC5F-6471-FF43-8F6D-4EBF37B74D86}" presName="childNode" presStyleLbl="node1" presStyleIdx="2" presStyleCnt="12">
        <dgm:presLayoutVars>
          <dgm:bulletEnabled val="1"/>
        </dgm:presLayoutVars>
      </dgm:prSet>
      <dgm:spPr/>
      <dgm:t>
        <a:bodyPr/>
        <a:lstStyle/>
        <a:p>
          <a:endParaRPr lang="es-ES"/>
        </a:p>
      </dgm:t>
    </dgm:pt>
    <dgm:pt modelId="{F038341A-2DDA-1C48-81CA-C22E2F9D0A5F}" type="pres">
      <dgm:prSet presAssocID="{70DDCC5F-6471-FF43-8F6D-4EBF37B74D86}" presName="aSpace2" presStyleCnt="0"/>
      <dgm:spPr/>
    </dgm:pt>
    <dgm:pt modelId="{D1E8A8E1-E111-0E42-BA13-8605027FA10E}" type="pres">
      <dgm:prSet presAssocID="{E66F58C1-8097-5E44-95BE-89E2D8E156DF}" presName="childNode" presStyleLbl="node1" presStyleIdx="3" presStyleCnt="12">
        <dgm:presLayoutVars>
          <dgm:bulletEnabled val="1"/>
        </dgm:presLayoutVars>
      </dgm:prSet>
      <dgm:spPr/>
      <dgm:t>
        <a:bodyPr/>
        <a:lstStyle/>
        <a:p>
          <a:endParaRPr lang="es-ES"/>
        </a:p>
      </dgm:t>
    </dgm:pt>
    <dgm:pt modelId="{F7526382-764F-3B4D-B0FA-61C3274FCB81}" type="pres">
      <dgm:prSet presAssocID="{629442EF-5583-704C-867A-3C9BDE5576D8}" presName="aSpace" presStyleCnt="0"/>
      <dgm:spPr/>
    </dgm:pt>
    <dgm:pt modelId="{572CEA87-7E2F-1C42-B7A5-7C23CCE83217}" type="pres">
      <dgm:prSet presAssocID="{3FE75D55-B211-A84F-A10E-FD821EA981EA}" presName="compNode" presStyleCnt="0"/>
      <dgm:spPr/>
    </dgm:pt>
    <dgm:pt modelId="{3933011F-220B-5D45-B9A2-52C6F4AD5F57}" type="pres">
      <dgm:prSet presAssocID="{3FE75D55-B211-A84F-A10E-FD821EA981EA}" presName="aNode" presStyleLbl="bgShp" presStyleIdx="1" presStyleCnt="3" custScaleY="84661"/>
      <dgm:spPr/>
      <dgm:t>
        <a:bodyPr/>
        <a:lstStyle/>
        <a:p>
          <a:endParaRPr lang="es-ES"/>
        </a:p>
      </dgm:t>
    </dgm:pt>
    <dgm:pt modelId="{B36653CF-DFA6-E746-98BD-1D9C9FEFA694}" type="pres">
      <dgm:prSet presAssocID="{3FE75D55-B211-A84F-A10E-FD821EA981EA}" presName="textNode" presStyleLbl="bgShp" presStyleIdx="1" presStyleCnt="3"/>
      <dgm:spPr/>
      <dgm:t>
        <a:bodyPr/>
        <a:lstStyle/>
        <a:p>
          <a:endParaRPr lang="es-ES"/>
        </a:p>
      </dgm:t>
    </dgm:pt>
    <dgm:pt modelId="{C8F12FA4-A781-E447-BB39-FBD48C02F173}" type="pres">
      <dgm:prSet presAssocID="{3FE75D55-B211-A84F-A10E-FD821EA981EA}" presName="compChildNode" presStyleCnt="0"/>
      <dgm:spPr/>
    </dgm:pt>
    <dgm:pt modelId="{1310AC3D-4A0D-004E-9680-45B6955DDDEB}" type="pres">
      <dgm:prSet presAssocID="{3FE75D55-B211-A84F-A10E-FD821EA981EA}" presName="theInnerList" presStyleCnt="0"/>
      <dgm:spPr/>
    </dgm:pt>
    <dgm:pt modelId="{EA596F03-94C3-B44F-A981-B133069E2470}" type="pres">
      <dgm:prSet presAssocID="{EEBC0F90-CB8A-A743-9751-1998A0C42875}" presName="childNode" presStyleLbl="node1" presStyleIdx="4" presStyleCnt="12">
        <dgm:presLayoutVars>
          <dgm:bulletEnabled val="1"/>
        </dgm:presLayoutVars>
      </dgm:prSet>
      <dgm:spPr/>
      <dgm:t>
        <a:bodyPr/>
        <a:lstStyle/>
        <a:p>
          <a:endParaRPr lang="es-ES"/>
        </a:p>
      </dgm:t>
    </dgm:pt>
    <dgm:pt modelId="{BFE8F429-069B-BC46-B106-5DC2EFFF6C7A}" type="pres">
      <dgm:prSet presAssocID="{EEBC0F90-CB8A-A743-9751-1998A0C42875}" presName="aSpace2" presStyleCnt="0"/>
      <dgm:spPr/>
    </dgm:pt>
    <dgm:pt modelId="{640923A0-1E23-5248-8401-03495D7F627A}" type="pres">
      <dgm:prSet presAssocID="{C552414F-A943-B447-9E53-29C49BD991BC}" presName="childNode" presStyleLbl="node1" presStyleIdx="5" presStyleCnt="12">
        <dgm:presLayoutVars>
          <dgm:bulletEnabled val="1"/>
        </dgm:presLayoutVars>
      </dgm:prSet>
      <dgm:spPr/>
      <dgm:t>
        <a:bodyPr/>
        <a:lstStyle/>
        <a:p>
          <a:endParaRPr lang="es-ES"/>
        </a:p>
      </dgm:t>
    </dgm:pt>
    <dgm:pt modelId="{8BD78CD0-963F-0D40-9C10-9B9DCB06DFFB}" type="pres">
      <dgm:prSet presAssocID="{C552414F-A943-B447-9E53-29C49BD991BC}" presName="aSpace2" presStyleCnt="0"/>
      <dgm:spPr/>
    </dgm:pt>
    <dgm:pt modelId="{EDE16908-053F-914D-8590-3B7D5127962C}" type="pres">
      <dgm:prSet presAssocID="{BEF295ED-F6CA-2D4A-8EEA-E33467ED2108}" presName="childNode" presStyleLbl="node1" presStyleIdx="6" presStyleCnt="12">
        <dgm:presLayoutVars>
          <dgm:bulletEnabled val="1"/>
        </dgm:presLayoutVars>
      </dgm:prSet>
      <dgm:spPr/>
      <dgm:t>
        <a:bodyPr/>
        <a:lstStyle/>
        <a:p>
          <a:endParaRPr lang="es-ES"/>
        </a:p>
      </dgm:t>
    </dgm:pt>
    <dgm:pt modelId="{41A94547-4C19-3A48-B6F3-13FE83CA6855}" type="pres">
      <dgm:prSet presAssocID="{BEF295ED-F6CA-2D4A-8EEA-E33467ED2108}" presName="aSpace2" presStyleCnt="0"/>
      <dgm:spPr/>
    </dgm:pt>
    <dgm:pt modelId="{AE412831-9134-E14B-9111-66D0E876B675}" type="pres">
      <dgm:prSet presAssocID="{B59DA8E1-F7EC-C245-9E65-ECED409D7363}" presName="childNode" presStyleLbl="node1" presStyleIdx="7" presStyleCnt="12">
        <dgm:presLayoutVars>
          <dgm:bulletEnabled val="1"/>
        </dgm:presLayoutVars>
      </dgm:prSet>
      <dgm:spPr/>
      <dgm:t>
        <a:bodyPr/>
        <a:lstStyle/>
        <a:p>
          <a:endParaRPr lang="es-ES"/>
        </a:p>
      </dgm:t>
    </dgm:pt>
    <dgm:pt modelId="{F0661B09-50AE-4341-B333-5F39CD4FFA3E}" type="pres">
      <dgm:prSet presAssocID="{3FE75D55-B211-A84F-A10E-FD821EA981EA}" presName="aSpace" presStyleCnt="0"/>
      <dgm:spPr/>
    </dgm:pt>
    <dgm:pt modelId="{E7E5AA8F-0D10-1942-B20B-EEE4513274E2}" type="pres">
      <dgm:prSet presAssocID="{03136F60-1468-B94F-9169-2D928EF17721}" presName="compNode" presStyleCnt="0"/>
      <dgm:spPr/>
    </dgm:pt>
    <dgm:pt modelId="{6F06CCAE-F3E7-4E48-B489-2ECC26B1A1E3}" type="pres">
      <dgm:prSet presAssocID="{03136F60-1468-B94F-9169-2D928EF17721}" presName="aNode" presStyleLbl="bgShp" presStyleIdx="2" presStyleCnt="3" custScaleY="84661"/>
      <dgm:spPr/>
      <dgm:t>
        <a:bodyPr/>
        <a:lstStyle/>
        <a:p>
          <a:endParaRPr lang="es-ES"/>
        </a:p>
      </dgm:t>
    </dgm:pt>
    <dgm:pt modelId="{4EB089E9-AF40-D748-9E73-FBE958758B10}" type="pres">
      <dgm:prSet presAssocID="{03136F60-1468-B94F-9169-2D928EF17721}" presName="textNode" presStyleLbl="bgShp" presStyleIdx="2" presStyleCnt="3"/>
      <dgm:spPr/>
      <dgm:t>
        <a:bodyPr/>
        <a:lstStyle/>
        <a:p>
          <a:endParaRPr lang="es-ES"/>
        </a:p>
      </dgm:t>
    </dgm:pt>
    <dgm:pt modelId="{F171FBD1-A498-9940-9624-715352CFB87C}" type="pres">
      <dgm:prSet presAssocID="{03136F60-1468-B94F-9169-2D928EF17721}" presName="compChildNode" presStyleCnt="0"/>
      <dgm:spPr/>
    </dgm:pt>
    <dgm:pt modelId="{FD4CCD15-C57E-CD4A-A82C-9FF7132530F3}" type="pres">
      <dgm:prSet presAssocID="{03136F60-1468-B94F-9169-2D928EF17721}" presName="theInnerList" presStyleCnt="0"/>
      <dgm:spPr/>
    </dgm:pt>
    <dgm:pt modelId="{0C481FCC-4D16-6E40-91E4-124F3BE82DE7}" type="pres">
      <dgm:prSet presAssocID="{4150EF26-6863-CA41-824E-E79845544D44}" presName="childNode" presStyleLbl="node1" presStyleIdx="8" presStyleCnt="12">
        <dgm:presLayoutVars>
          <dgm:bulletEnabled val="1"/>
        </dgm:presLayoutVars>
      </dgm:prSet>
      <dgm:spPr/>
      <dgm:t>
        <a:bodyPr/>
        <a:lstStyle/>
        <a:p>
          <a:endParaRPr lang="es-ES"/>
        </a:p>
      </dgm:t>
    </dgm:pt>
    <dgm:pt modelId="{005D57EC-B41E-B84C-AF67-FDED60D2CF39}" type="pres">
      <dgm:prSet presAssocID="{4150EF26-6863-CA41-824E-E79845544D44}" presName="aSpace2" presStyleCnt="0"/>
      <dgm:spPr/>
    </dgm:pt>
    <dgm:pt modelId="{9C6C53EF-A5A0-C04A-9B2C-1A1F1DC52F19}" type="pres">
      <dgm:prSet presAssocID="{45F03DE8-9EA5-B748-879D-A69951F18C35}" presName="childNode" presStyleLbl="node1" presStyleIdx="9" presStyleCnt="12">
        <dgm:presLayoutVars>
          <dgm:bulletEnabled val="1"/>
        </dgm:presLayoutVars>
      </dgm:prSet>
      <dgm:spPr/>
      <dgm:t>
        <a:bodyPr/>
        <a:lstStyle/>
        <a:p>
          <a:endParaRPr lang="es-ES"/>
        </a:p>
      </dgm:t>
    </dgm:pt>
    <dgm:pt modelId="{472A8739-738B-2040-B9F9-719A81811EFC}" type="pres">
      <dgm:prSet presAssocID="{45F03DE8-9EA5-B748-879D-A69951F18C35}" presName="aSpace2" presStyleCnt="0"/>
      <dgm:spPr/>
    </dgm:pt>
    <dgm:pt modelId="{FC025202-C587-3E4A-8EEE-57BBCE54CFD6}" type="pres">
      <dgm:prSet presAssocID="{6846B502-B051-B247-84A4-D4BFC655C863}" presName="childNode" presStyleLbl="node1" presStyleIdx="10" presStyleCnt="12">
        <dgm:presLayoutVars>
          <dgm:bulletEnabled val="1"/>
        </dgm:presLayoutVars>
      </dgm:prSet>
      <dgm:spPr/>
      <dgm:t>
        <a:bodyPr/>
        <a:lstStyle/>
        <a:p>
          <a:endParaRPr lang="es-ES"/>
        </a:p>
      </dgm:t>
    </dgm:pt>
    <dgm:pt modelId="{B71BDAD9-83D1-1C4A-BA43-808F7F210E51}" type="pres">
      <dgm:prSet presAssocID="{6846B502-B051-B247-84A4-D4BFC655C863}" presName="aSpace2" presStyleCnt="0"/>
      <dgm:spPr/>
    </dgm:pt>
    <dgm:pt modelId="{96C9AB9D-283C-5D45-965C-4DF408797510}" type="pres">
      <dgm:prSet presAssocID="{8F0BB643-3896-6848-8E82-EA2534722538}" presName="childNode" presStyleLbl="node1" presStyleIdx="11" presStyleCnt="12">
        <dgm:presLayoutVars>
          <dgm:bulletEnabled val="1"/>
        </dgm:presLayoutVars>
      </dgm:prSet>
      <dgm:spPr/>
      <dgm:t>
        <a:bodyPr/>
        <a:lstStyle/>
        <a:p>
          <a:endParaRPr lang="es-ES"/>
        </a:p>
      </dgm:t>
    </dgm:pt>
  </dgm:ptLst>
  <dgm:cxnLst>
    <dgm:cxn modelId="{4E5F0028-01B9-0145-B693-3608021EB346}" srcId="{03136F60-1468-B94F-9169-2D928EF17721}" destId="{6846B502-B051-B247-84A4-D4BFC655C863}" srcOrd="2" destOrd="0" parTransId="{80522283-097B-9D4D-9E66-56F02AE893AF}" sibTransId="{39EC9798-2197-1A4F-B408-E4D1C33A6FB0}"/>
    <dgm:cxn modelId="{B44A597F-4F4F-FF47-91D2-E141CF5630C5}" srcId="{E66F58C1-8097-5E44-95BE-89E2D8E156DF}" destId="{D64FCB7B-73B0-6A4C-A821-838028EB17B8}" srcOrd="0" destOrd="0" parTransId="{905BAE84-5CB8-9E4A-A69C-741A8E772AFF}" sibTransId="{9FD0A0B8-ACA4-E14C-AE17-69E77F55B90F}"/>
    <dgm:cxn modelId="{6B944D6F-F2EA-6E47-8910-90AB49325956}" srcId="{3FE75D55-B211-A84F-A10E-FD821EA981EA}" destId="{EEBC0F90-CB8A-A743-9751-1998A0C42875}" srcOrd="0" destOrd="0" parTransId="{E70C7014-627C-3D43-99E3-A8FB02290051}" sibTransId="{57A48985-9DF9-C24C-9EF6-09EB57CDB841}"/>
    <dgm:cxn modelId="{10BA127C-8EC1-1B49-9AD1-5F8FA565B89D}" type="presOf" srcId="{70DDCC5F-6471-FF43-8F6D-4EBF37B74D86}" destId="{AE7DE3AC-D121-A64A-B2CD-7B15F386D467}" srcOrd="0" destOrd="0" presId="urn:microsoft.com/office/officeart/2005/8/layout/lProcess2"/>
    <dgm:cxn modelId="{F15955F6-CABD-FB47-A8B6-C441C9A24CA9}" srcId="{6846B502-B051-B247-84A4-D4BFC655C863}" destId="{89BA24A7-536A-B248-8E84-186B979C8A18}" srcOrd="0" destOrd="0" parTransId="{60BA2550-439A-1A43-92E3-8B785A4ED630}" sibTransId="{A5A8D93D-A295-3643-B712-387F6CCB5A7F}"/>
    <dgm:cxn modelId="{3568995B-7ED3-3440-B111-EE68B12585BE}" srcId="{70DDCC5F-6471-FF43-8F6D-4EBF37B74D86}" destId="{4692A81D-730C-3E4D-8B8C-592EF665F5D8}" srcOrd="0" destOrd="0" parTransId="{B8CDE68F-E911-7048-9766-154650D0EFEA}" sibTransId="{A4F27628-E1BB-0E4C-91B2-F1C56299C964}"/>
    <dgm:cxn modelId="{4C3E1464-2DDF-DE47-98C0-EE044041CCF2}" srcId="{E8766D90-6F92-6A4F-BFB2-A679E2BCC457}" destId="{3FE75D55-B211-A84F-A10E-FD821EA981EA}" srcOrd="1" destOrd="0" parTransId="{3E41D5B9-A073-A440-BA5B-81F68E19B8C3}" sibTransId="{8C30B18F-FBE6-A84D-82DC-9C8E41200975}"/>
    <dgm:cxn modelId="{4AE8282D-F533-6240-ADC6-37A593FB48A3}" srcId="{EEBC0F90-CB8A-A743-9751-1998A0C42875}" destId="{E7BEA55E-BC89-9045-8EDB-86E7FD657F15}" srcOrd="0" destOrd="0" parTransId="{7D2E87A2-9D39-DF41-B8B2-517B8B9ED5D7}" sibTransId="{29E30C2D-8B6F-D843-95CC-4ED38F3624DA}"/>
    <dgm:cxn modelId="{D635AFA8-A0C8-914F-BEC7-CD379FF15C8A}" type="presOf" srcId="{D64FCB7B-73B0-6A4C-A821-838028EB17B8}" destId="{D1E8A8E1-E111-0E42-BA13-8605027FA10E}" srcOrd="0" destOrd="1" presId="urn:microsoft.com/office/officeart/2005/8/layout/lProcess2"/>
    <dgm:cxn modelId="{1CA387AF-D365-3245-8E06-E296EFDA60AE}" srcId="{629442EF-5583-704C-867A-3C9BDE5576D8}" destId="{1FFCB1B3-9C31-B343-B3BD-13DC60A57022}" srcOrd="1" destOrd="0" parTransId="{33F44861-127A-D84F-9ED2-C15B7F6E65A5}" sibTransId="{F886CA9F-C645-C442-AE2E-632EB025EBE7}"/>
    <dgm:cxn modelId="{058F930A-FB0D-D14D-99D5-8C5796D013F7}" type="presOf" srcId="{03136F60-1468-B94F-9169-2D928EF17721}" destId="{6F06CCAE-F3E7-4E48-B489-2ECC26B1A1E3}" srcOrd="0" destOrd="0" presId="urn:microsoft.com/office/officeart/2005/8/layout/lProcess2"/>
    <dgm:cxn modelId="{51626628-87AF-4347-9A1D-75B0264DF064}" srcId="{BEF295ED-F6CA-2D4A-8EEA-E33467ED2108}" destId="{4534E7F1-B0FB-7B40-B855-95A0CE570019}" srcOrd="0" destOrd="0" parTransId="{37CDB86B-33A1-A741-9657-A0DA05A6449D}" sibTransId="{7EEF332F-F944-5749-B899-6E42B34F5607}"/>
    <dgm:cxn modelId="{5D6977FE-0B0A-F344-81FF-C510A1609059}" srcId="{03136F60-1468-B94F-9169-2D928EF17721}" destId="{4150EF26-6863-CA41-824E-E79845544D44}" srcOrd="0" destOrd="0" parTransId="{6EAF08DC-D425-C546-B4F2-D078E11C7D3A}" sibTransId="{9AA0092B-70AE-3946-864C-0C0BBB28423B}"/>
    <dgm:cxn modelId="{DE2E2B8B-E451-1441-9A24-A7D4936B8794}" srcId="{22EACB11-F634-E441-87A1-398204B83DA3}" destId="{887ACE68-5062-064D-87F5-51DE9C4B923A}" srcOrd="1" destOrd="0" parTransId="{90BD3DD7-DCED-5C46-A27E-436A78DC6524}" sibTransId="{4E6BC799-87AA-C84F-88CF-8F1D238C4E60}"/>
    <dgm:cxn modelId="{1B00005E-F9B9-7842-B650-15C22F10765D}" srcId="{03136F60-1468-B94F-9169-2D928EF17721}" destId="{45F03DE8-9EA5-B748-879D-A69951F18C35}" srcOrd="1" destOrd="0" parTransId="{912EE975-25DF-E64C-B39E-C65077B210C9}" sibTransId="{B1AE95A2-F63D-5A41-9CBC-2823223AC09C}"/>
    <dgm:cxn modelId="{77C460D1-52FF-1241-891E-297D4A61683C}" type="presOf" srcId="{C552414F-A943-B447-9E53-29C49BD991BC}" destId="{640923A0-1E23-5248-8401-03495D7F627A}" srcOrd="0" destOrd="0" presId="urn:microsoft.com/office/officeart/2005/8/layout/lProcess2"/>
    <dgm:cxn modelId="{7C455F7A-2D67-1942-A642-AB942133655F}" type="presOf" srcId="{6846B502-B051-B247-84A4-D4BFC655C863}" destId="{FC025202-C587-3E4A-8EEE-57BBCE54CFD6}" srcOrd="0" destOrd="0" presId="urn:microsoft.com/office/officeart/2005/8/layout/lProcess2"/>
    <dgm:cxn modelId="{8A43C8CE-D1ED-3946-A8CB-9DBC6BB24B4A}" srcId="{EEBC0F90-CB8A-A743-9751-1998A0C42875}" destId="{3896861E-CCF0-BE42-8AFE-F4A4504D0811}" srcOrd="1" destOrd="0" parTransId="{23A90457-D18C-8646-ADFA-9A9F68101A4A}" sibTransId="{40D29F81-7F2D-194D-BE46-89249D48E13C}"/>
    <dgm:cxn modelId="{8B92739D-57A0-D540-B62C-C80F43A6988F}" type="presOf" srcId="{45F03DE8-9EA5-B748-879D-A69951F18C35}" destId="{9C6C53EF-A5A0-C04A-9B2C-1A1F1DC52F19}" srcOrd="0" destOrd="0" presId="urn:microsoft.com/office/officeart/2005/8/layout/lProcess2"/>
    <dgm:cxn modelId="{E970E095-2039-5E41-B4AD-18F355ABFDA7}" srcId="{C552414F-A943-B447-9E53-29C49BD991BC}" destId="{E1B32202-C4CB-564C-A588-E8F52A5E50F0}" srcOrd="1" destOrd="0" parTransId="{564A310E-BB37-A44A-9449-17D638D867A8}" sibTransId="{B55C641E-72D9-E84B-8ECF-C6FA2B23C730}"/>
    <dgm:cxn modelId="{7141C657-6D5F-F142-A1E4-2BEF262CDEE5}" type="presOf" srcId="{8F0BB643-3896-6848-8E82-EA2534722538}" destId="{96C9AB9D-283C-5D45-965C-4DF408797510}" srcOrd="0" destOrd="0" presId="urn:microsoft.com/office/officeart/2005/8/layout/lProcess2"/>
    <dgm:cxn modelId="{4B8F1A97-01B0-6548-975E-B044597F4EC2}" type="presOf" srcId="{B59DA8E1-F7EC-C245-9E65-ECED409D7363}" destId="{AE412831-9134-E14B-9111-66D0E876B675}" srcOrd="0" destOrd="0" presId="urn:microsoft.com/office/officeart/2005/8/layout/lProcess2"/>
    <dgm:cxn modelId="{CEBE9BE9-FAAA-4041-9279-FB25303A7688}" srcId="{E8766D90-6F92-6A4F-BFB2-A679E2BCC457}" destId="{629442EF-5583-704C-867A-3C9BDE5576D8}" srcOrd="0" destOrd="0" parTransId="{D15BD239-F088-3043-9C11-F50CD9FAD960}" sibTransId="{62D3CE6D-7C6A-5042-9967-B674DE48DC33}"/>
    <dgm:cxn modelId="{0804603D-4183-4C4D-BDB5-37BB23DB7809}" type="presOf" srcId="{3FE75D55-B211-A84F-A10E-FD821EA981EA}" destId="{B36653CF-DFA6-E746-98BD-1D9C9FEFA694}" srcOrd="1" destOrd="0" presId="urn:microsoft.com/office/officeart/2005/8/layout/lProcess2"/>
    <dgm:cxn modelId="{F7864AF1-4E88-AF4B-890C-A5AC9D63CE01}" type="presOf" srcId="{94B7FAE3-BE7D-9A4E-97D9-7556F8E8F18D}" destId="{0C481FCC-4D16-6E40-91E4-124F3BE82DE7}" srcOrd="0" destOrd="1" presId="urn:microsoft.com/office/officeart/2005/8/layout/lProcess2"/>
    <dgm:cxn modelId="{6AD5F3AD-7EA3-1941-B6DB-437A4EBECDBF}" type="presOf" srcId="{E7BEA55E-BC89-9045-8EDB-86E7FD657F15}" destId="{EA596F03-94C3-B44F-A981-B133069E2470}" srcOrd="0" destOrd="1" presId="urn:microsoft.com/office/officeart/2005/8/layout/lProcess2"/>
    <dgm:cxn modelId="{2ED35D8F-7157-5748-AF02-7511019CFF74}" srcId="{8F0BB643-3896-6848-8E82-EA2534722538}" destId="{4A707E1D-77BF-FB41-ABBF-B83AB33B0CDF}" srcOrd="0" destOrd="0" parTransId="{05A75629-3600-2C40-9C1F-7C335DC120A6}" sibTransId="{76133C85-ECF1-F74C-854C-CB85DAA88606}"/>
    <dgm:cxn modelId="{1A3F5788-5062-A549-8A7B-4D225602E34D}" type="presOf" srcId="{629442EF-5583-704C-867A-3C9BDE5576D8}" destId="{16ADD896-299D-544A-A66A-9E454619ECD7}" srcOrd="1" destOrd="0" presId="urn:microsoft.com/office/officeart/2005/8/layout/lProcess2"/>
    <dgm:cxn modelId="{4105C040-ABE2-6A48-BC0B-1B9C1B8A6D38}" srcId="{C552414F-A943-B447-9E53-29C49BD991BC}" destId="{96D05B8D-4516-D34D-B153-6D615ED33B44}" srcOrd="0" destOrd="0" parTransId="{1603B401-2AE7-3249-8539-095A304BECE1}" sibTransId="{10CB791B-6F5C-A442-92BA-0FCFE8249388}"/>
    <dgm:cxn modelId="{5F90DCD3-7749-564A-9964-4945AEA550CB}" srcId="{BEF295ED-F6CA-2D4A-8EEA-E33467ED2108}" destId="{B87C2336-20BA-0244-B6CE-712735982ADD}" srcOrd="1" destOrd="0" parTransId="{FBB84235-52F5-9F42-AF1B-083C63D0F744}" sibTransId="{21E5A25F-D523-2447-A4C4-1B820226CB9D}"/>
    <dgm:cxn modelId="{5355B33A-1E00-B540-A87E-CFB899ADA25C}" srcId="{3FE75D55-B211-A84F-A10E-FD821EA981EA}" destId="{BEF295ED-F6CA-2D4A-8EEA-E33467ED2108}" srcOrd="2" destOrd="0" parTransId="{DB87CB4B-B53C-3149-A960-2A3C2A9EAFB2}" sibTransId="{2DC0ADE7-AD31-E640-84E5-543529FE3AAB}"/>
    <dgm:cxn modelId="{0D387FC3-DEBD-E042-B35B-612185AE6C1A}" type="presOf" srcId="{665099C0-2B08-0043-A4BE-A85F72B982BD}" destId="{9C6C53EF-A5A0-C04A-9B2C-1A1F1DC52F19}" srcOrd="0" destOrd="1" presId="urn:microsoft.com/office/officeart/2005/8/layout/lProcess2"/>
    <dgm:cxn modelId="{D85F3DCF-ABE7-1D46-836B-EBB87A17CEC7}" type="presOf" srcId="{4A707E1D-77BF-FB41-ABBF-B83AB33B0CDF}" destId="{96C9AB9D-283C-5D45-965C-4DF408797510}" srcOrd="0" destOrd="1" presId="urn:microsoft.com/office/officeart/2005/8/layout/lProcess2"/>
    <dgm:cxn modelId="{1E8D23E6-65DE-4E4B-951F-700700045738}" srcId="{629442EF-5583-704C-867A-3C9BDE5576D8}" destId="{E66F58C1-8097-5E44-95BE-89E2D8E156DF}" srcOrd="3" destOrd="0" parTransId="{4CAABBDC-2515-AD4B-8DAA-AA34DAED50D1}" sibTransId="{BF58F538-1CCE-2C4B-9F6B-D93925B36B89}"/>
    <dgm:cxn modelId="{4B3BEDED-3A73-8945-B8CE-50D2655DB888}" type="presOf" srcId="{BEF295ED-F6CA-2D4A-8EEA-E33467ED2108}" destId="{EDE16908-053F-914D-8590-3B7D5127962C}" srcOrd="0" destOrd="0" presId="urn:microsoft.com/office/officeart/2005/8/layout/lProcess2"/>
    <dgm:cxn modelId="{820BC09A-9533-534A-B42E-D800547126CB}" type="presOf" srcId="{4692A81D-730C-3E4D-8B8C-592EF665F5D8}" destId="{AE7DE3AC-D121-A64A-B2CD-7B15F386D467}" srcOrd="0" destOrd="1" presId="urn:microsoft.com/office/officeart/2005/8/layout/lProcess2"/>
    <dgm:cxn modelId="{3B8EF2C0-CB5A-3344-BAC0-A47910C3EF98}" type="presOf" srcId="{B87C2336-20BA-0244-B6CE-712735982ADD}" destId="{EDE16908-053F-914D-8590-3B7D5127962C}" srcOrd="0" destOrd="2" presId="urn:microsoft.com/office/officeart/2005/8/layout/lProcess2"/>
    <dgm:cxn modelId="{A5090833-11B9-A047-A6E8-7359237AB0C7}" srcId="{629442EF-5583-704C-867A-3C9BDE5576D8}" destId="{70DDCC5F-6471-FF43-8F6D-4EBF37B74D86}" srcOrd="2" destOrd="0" parTransId="{3BE8F18F-65A3-E84B-93BC-E6F919FE8668}" sibTransId="{B6670D69-B9B0-B54A-A9AD-C3E3CC719B23}"/>
    <dgm:cxn modelId="{80B9C3E2-8C24-324C-B063-8DCE7E3C492D}" srcId="{E8766D90-6F92-6A4F-BFB2-A679E2BCC457}" destId="{03136F60-1468-B94F-9169-2D928EF17721}" srcOrd="2" destOrd="0" parTransId="{84FAAA8E-C70B-114D-97D1-0436C925A037}" sibTransId="{72F22E0F-D065-664E-A081-D4EE173193AE}"/>
    <dgm:cxn modelId="{CC3BD596-CF8C-ED49-B7C0-D9E3D692235D}" type="presOf" srcId="{22EACB11-F634-E441-87A1-398204B83DA3}" destId="{C938F045-AAA9-984B-B4DF-23D08B837915}" srcOrd="0" destOrd="0" presId="urn:microsoft.com/office/officeart/2005/8/layout/lProcess2"/>
    <dgm:cxn modelId="{E3B5AA2D-6502-4C40-BD18-10EDDC9F7F11}" type="presOf" srcId="{0FDEC381-6D31-DB4B-BA36-2C8625A2DA20}" destId="{AE412831-9134-E14B-9111-66D0E876B675}" srcOrd="0" destOrd="1" presId="urn:microsoft.com/office/officeart/2005/8/layout/lProcess2"/>
    <dgm:cxn modelId="{D837BD09-D373-944B-9745-F0060DBD6C9C}" type="presOf" srcId="{1FFCB1B3-9C31-B343-B3BD-13DC60A57022}" destId="{733C31A7-A14C-9746-A536-A0FF44062415}" srcOrd="0" destOrd="0" presId="urn:microsoft.com/office/officeart/2005/8/layout/lProcess2"/>
    <dgm:cxn modelId="{A646EBD6-A6B0-2C4A-9B47-FD2F00CBAFE3}" type="presOf" srcId="{3896861E-CCF0-BE42-8AFE-F4A4504D0811}" destId="{EA596F03-94C3-B44F-A981-B133069E2470}" srcOrd="0" destOrd="2" presId="urn:microsoft.com/office/officeart/2005/8/layout/lProcess2"/>
    <dgm:cxn modelId="{B98DAC87-BA6C-ED41-B072-1C2C0B92F2B0}" srcId="{03136F60-1468-B94F-9169-2D928EF17721}" destId="{8F0BB643-3896-6848-8E82-EA2534722538}" srcOrd="3" destOrd="0" parTransId="{9F10BFEB-E6D9-4F44-ABFC-9262A843EE6D}" sibTransId="{CC122B41-1A4E-2341-B622-B83636A80FBF}"/>
    <dgm:cxn modelId="{D4F38C29-B5DD-8C45-A973-8E4CAF4F3A42}" srcId="{3FE75D55-B211-A84F-A10E-FD821EA981EA}" destId="{C552414F-A943-B447-9E53-29C49BD991BC}" srcOrd="1" destOrd="0" parTransId="{98E9970F-897E-B34A-82BD-2223B73C7C5D}" sibTransId="{23703E78-AE9E-0E48-AA33-A1018A647CF1}"/>
    <dgm:cxn modelId="{EABA68E2-7537-BB46-B735-C5A4C76D553E}" type="presOf" srcId="{E8766D90-6F92-6A4F-BFB2-A679E2BCC457}" destId="{7B6660AB-E830-DD42-8788-E32E6BB644D9}" srcOrd="0" destOrd="0" presId="urn:microsoft.com/office/officeart/2005/8/layout/lProcess2"/>
    <dgm:cxn modelId="{01559A1A-857F-454E-9AC9-EB0A3F029230}" srcId="{4150EF26-6863-CA41-824E-E79845544D44}" destId="{94B7FAE3-BE7D-9A4E-97D9-7556F8E8F18D}" srcOrd="0" destOrd="0" parTransId="{5FF2C2E0-AF59-2340-AEB7-53E1CC371CAF}" sibTransId="{BC8165FC-24CB-454B-A83F-639FE8D3ACBC}"/>
    <dgm:cxn modelId="{3DD01687-A5FE-BC47-8889-22BB50E8046B}" type="presOf" srcId="{8A7875DB-6E40-CA44-BD5D-D5AF6C44C54B}" destId="{733C31A7-A14C-9746-A536-A0FF44062415}" srcOrd="0" destOrd="1" presId="urn:microsoft.com/office/officeart/2005/8/layout/lProcess2"/>
    <dgm:cxn modelId="{F4E8F92D-C1C7-E641-A1BE-8929613EB525}" type="presOf" srcId="{46B16C9D-E224-AA47-9CA1-54E77E9E374D}" destId="{C938F045-AAA9-984B-B4DF-23D08B837915}" srcOrd="0" destOrd="1" presId="urn:microsoft.com/office/officeart/2005/8/layout/lProcess2"/>
    <dgm:cxn modelId="{470A982D-0BE1-1F43-A18E-5C73C17C826C}" type="presOf" srcId="{EEBC0F90-CB8A-A743-9751-1998A0C42875}" destId="{EA596F03-94C3-B44F-A981-B133069E2470}" srcOrd="0" destOrd="0" presId="urn:microsoft.com/office/officeart/2005/8/layout/lProcess2"/>
    <dgm:cxn modelId="{40879E1F-53F6-4348-8425-A6C3DB310C31}" type="presOf" srcId="{887ACE68-5062-064D-87F5-51DE9C4B923A}" destId="{C938F045-AAA9-984B-B4DF-23D08B837915}" srcOrd="0" destOrd="2" presId="urn:microsoft.com/office/officeart/2005/8/layout/lProcess2"/>
    <dgm:cxn modelId="{7DCD0A37-9CCD-6249-BA87-4F4B842C3888}" type="presOf" srcId="{03136F60-1468-B94F-9169-2D928EF17721}" destId="{4EB089E9-AF40-D748-9E73-FBE958758B10}" srcOrd="1" destOrd="0" presId="urn:microsoft.com/office/officeart/2005/8/layout/lProcess2"/>
    <dgm:cxn modelId="{51EB839C-B1A5-AC4E-86D0-6A07C0E8A2D7}" type="presOf" srcId="{E1B32202-C4CB-564C-A588-E8F52A5E50F0}" destId="{640923A0-1E23-5248-8401-03495D7F627A}" srcOrd="0" destOrd="2" presId="urn:microsoft.com/office/officeart/2005/8/layout/lProcess2"/>
    <dgm:cxn modelId="{ACAE65AE-D917-1446-8510-D6E6AF9017D2}" type="presOf" srcId="{96D05B8D-4516-D34D-B153-6D615ED33B44}" destId="{640923A0-1E23-5248-8401-03495D7F627A}" srcOrd="0" destOrd="1" presId="urn:microsoft.com/office/officeart/2005/8/layout/lProcess2"/>
    <dgm:cxn modelId="{47287656-8194-9942-9E8D-AD9DDC6B3E19}" type="presOf" srcId="{E66F58C1-8097-5E44-95BE-89E2D8E156DF}" destId="{D1E8A8E1-E111-0E42-BA13-8605027FA10E}" srcOrd="0" destOrd="0" presId="urn:microsoft.com/office/officeart/2005/8/layout/lProcess2"/>
    <dgm:cxn modelId="{EC681F75-03FC-E042-8029-41EC6DBBB358}" srcId="{45F03DE8-9EA5-B748-879D-A69951F18C35}" destId="{665099C0-2B08-0043-A4BE-A85F72B982BD}" srcOrd="0" destOrd="0" parTransId="{76B3C9E1-D2DD-5C47-A5D4-E4217F665C60}" sibTransId="{82EBDC11-E0E0-894D-BB60-D3F99FBF3A23}"/>
    <dgm:cxn modelId="{1258D399-96AC-9547-9301-38A9FA09010B}" type="presOf" srcId="{4150EF26-6863-CA41-824E-E79845544D44}" destId="{0C481FCC-4D16-6E40-91E4-124F3BE82DE7}" srcOrd="0" destOrd="0" presId="urn:microsoft.com/office/officeart/2005/8/layout/lProcess2"/>
    <dgm:cxn modelId="{782051C4-314C-3546-88A4-240A9F8A900B}" type="presOf" srcId="{89BA24A7-536A-B248-8E84-186B979C8A18}" destId="{FC025202-C587-3E4A-8EEE-57BBCE54CFD6}" srcOrd="0" destOrd="1" presId="urn:microsoft.com/office/officeart/2005/8/layout/lProcess2"/>
    <dgm:cxn modelId="{C9BCBB85-7AC1-8943-A534-F233840AD68F}" srcId="{3FE75D55-B211-A84F-A10E-FD821EA981EA}" destId="{B59DA8E1-F7EC-C245-9E65-ECED409D7363}" srcOrd="3" destOrd="0" parTransId="{B7A75619-AD0C-664C-AC07-F2314A1F8C37}" sibTransId="{5C116C63-BFA4-DD4C-B35D-75B5180405D6}"/>
    <dgm:cxn modelId="{C7B36AA7-B362-7541-888E-0BDB92914634}" srcId="{B59DA8E1-F7EC-C245-9E65-ECED409D7363}" destId="{0FDEC381-6D31-DB4B-BA36-2C8625A2DA20}" srcOrd="0" destOrd="0" parTransId="{1717DB1D-F64B-4C4F-90A7-924AB1D9CAC6}" sibTransId="{3B3D138C-85CD-B74B-A5D6-9D481176513F}"/>
    <dgm:cxn modelId="{7811527A-3B5E-1341-A5AA-9FF9D60129D4}" type="presOf" srcId="{3FE75D55-B211-A84F-A10E-FD821EA981EA}" destId="{3933011F-220B-5D45-B9A2-52C6F4AD5F57}" srcOrd="0" destOrd="0" presId="urn:microsoft.com/office/officeart/2005/8/layout/lProcess2"/>
    <dgm:cxn modelId="{B035161B-0653-EA42-A333-C2F4571DC094}" srcId="{22EACB11-F634-E441-87A1-398204B83DA3}" destId="{46B16C9D-E224-AA47-9CA1-54E77E9E374D}" srcOrd="0" destOrd="0" parTransId="{82F0BCAF-B74B-1748-9F96-E5FE43C4A906}" sibTransId="{F7BA6F84-8574-EB4E-BCCD-CB9F663ADBD9}"/>
    <dgm:cxn modelId="{FFF3EEF2-2311-E540-A0B7-7F06A758817D}" type="presOf" srcId="{629442EF-5583-704C-867A-3C9BDE5576D8}" destId="{5DB421B8-8D26-7B4A-84C1-CAB8E2AEA8F4}" srcOrd="0" destOrd="0" presId="urn:microsoft.com/office/officeart/2005/8/layout/lProcess2"/>
    <dgm:cxn modelId="{6BBED099-4BDA-6A4A-A632-D4572548FDFD}" srcId="{1FFCB1B3-9C31-B343-B3BD-13DC60A57022}" destId="{8A7875DB-6E40-CA44-BD5D-D5AF6C44C54B}" srcOrd="0" destOrd="0" parTransId="{C979B1D2-6B11-F04D-9EC7-A0F3B48F4FFF}" sibTransId="{E2440648-D569-2044-8485-572DC8A5E35E}"/>
    <dgm:cxn modelId="{0189E38D-EC45-6E43-9E94-8C0FE490B079}" srcId="{629442EF-5583-704C-867A-3C9BDE5576D8}" destId="{22EACB11-F634-E441-87A1-398204B83DA3}" srcOrd="0" destOrd="0" parTransId="{277E2EE6-1FA3-7B46-A27A-10DECDFF4169}" sibTransId="{54037DF6-CCAD-D94A-9867-418F24E2C62C}"/>
    <dgm:cxn modelId="{1F9BCBFC-6901-4E46-877F-AD7CC2B80676}" type="presOf" srcId="{4534E7F1-B0FB-7B40-B855-95A0CE570019}" destId="{EDE16908-053F-914D-8590-3B7D5127962C}" srcOrd="0" destOrd="1" presId="urn:microsoft.com/office/officeart/2005/8/layout/lProcess2"/>
    <dgm:cxn modelId="{7AA3E865-5810-9E42-A652-9BFF9119D97B}" type="presParOf" srcId="{7B6660AB-E830-DD42-8788-E32E6BB644D9}" destId="{A159478C-53D2-5343-83F4-A5A58D64ED90}" srcOrd="0" destOrd="0" presId="urn:microsoft.com/office/officeart/2005/8/layout/lProcess2"/>
    <dgm:cxn modelId="{3EA22C94-11A1-CE43-AA62-772C3DBB474D}" type="presParOf" srcId="{A159478C-53D2-5343-83F4-A5A58D64ED90}" destId="{5DB421B8-8D26-7B4A-84C1-CAB8E2AEA8F4}" srcOrd="0" destOrd="0" presId="urn:microsoft.com/office/officeart/2005/8/layout/lProcess2"/>
    <dgm:cxn modelId="{9AB23D17-84C1-0B4A-9F55-36828F0B1C35}" type="presParOf" srcId="{A159478C-53D2-5343-83F4-A5A58D64ED90}" destId="{16ADD896-299D-544A-A66A-9E454619ECD7}" srcOrd="1" destOrd="0" presId="urn:microsoft.com/office/officeart/2005/8/layout/lProcess2"/>
    <dgm:cxn modelId="{30E3A051-1260-8F49-B0B8-72956D1ED79D}" type="presParOf" srcId="{A159478C-53D2-5343-83F4-A5A58D64ED90}" destId="{8523DD07-53B1-EC45-AB01-157C037A6493}" srcOrd="2" destOrd="0" presId="urn:microsoft.com/office/officeart/2005/8/layout/lProcess2"/>
    <dgm:cxn modelId="{A0A6CD68-7921-3040-9540-02B98634E36D}" type="presParOf" srcId="{8523DD07-53B1-EC45-AB01-157C037A6493}" destId="{1BDC3629-22BC-B347-A1C3-4CCC9EF816F5}" srcOrd="0" destOrd="0" presId="urn:microsoft.com/office/officeart/2005/8/layout/lProcess2"/>
    <dgm:cxn modelId="{94EEC607-EB57-F741-B69B-B950374AF7DC}" type="presParOf" srcId="{1BDC3629-22BC-B347-A1C3-4CCC9EF816F5}" destId="{C938F045-AAA9-984B-B4DF-23D08B837915}" srcOrd="0" destOrd="0" presId="urn:microsoft.com/office/officeart/2005/8/layout/lProcess2"/>
    <dgm:cxn modelId="{4A08135F-638E-6F47-84E9-84AB731F1462}" type="presParOf" srcId="{1BDC3629-22BC-B347-A1C3-4CCC9EF816F5}" destId="{B633951A-32E1-724E-BE09-D510090FB0F1}" srcOrd="1" destOrd="0" presId="urn:microsoft.com/office/officeart/2005/8/layout/lProcess2"/>
    <dgm:cxn modelId="{C1841C91-9FE1-D144-9518-D27A9A155FF4}" type="presParOf" srcId="{1BDC3629-22BC-B347-A1C3-4CCC9EF816F5}" destId="{733C31A7-A14C-9746-A536-A0FF44062415}" srcOrd="2" destOrd="0" presId="urn:microsoft.com/office/officeart/2005/8/layout/lProcess2"/>
    <dgm:cxn modelId="{C4EBE3E3-9438-9942-8B51-EB4AB3EB65D0}" type="presParOf" srcId="{1BDC3629-22BC-B347-A1C3-4CCC9EF816F5}" destId="{A6C96F33-285B-7141-9E67-21863497F821}" srcOrd="3" destOrd="0" presId="urn:microsoft.com/office/officeart/2005/8/layout/lProcess2"/>
    <dgm:cxn modelId="{AA2DE12B-6D64-C94D-9EBD-1D9E65687512}" type="presParOf" srcId="{1BDC3629-22BC-B347-A1C3-4CCC9EF816F5}" destId="{AE7DE3AC-D121-A64A-B2CD-7B15F386D467}" srcOrd="4" destOrd="0" presId="urn:microsoft.com/office/officeart/2005/8/layout/lProcess2"/>
    <dgm:cxn modelId="{97F771CB-F2CC-6749-B173-A30CD0FE9F99}" type="presParOf" srcId="{1BDC3629-22BC-B347-A1C3-4CCC9EF816F5}" destId="{F038341A-2DDA-1C48-81CA-C22E2F9D0A5F}" srcOrd="5" destOrd="0" presId="urn:microsoft.com/office/officeart/2005/8/layout/lProcess2"/>
    <dgm:cxn modelId="{0894D85F-F51D-AB4C-8551-6475C37B93E5}" type="presParOf" srcId="{1BDC3629-22BC-B347-A1C3-4CCC9EF816F5}" destId="{D1E8A8E1-E111-0E42-BA13-8605027FA10E}" srcOrd="6" destOrd="0" presId="urn:microsoft.com/office/officeart/2005/8/layout/lProcess2"/>
    <dgm:cxn modelId="{3E5E8686-66F3-B94F-887C-2B2B1401329C}" type="presParOf" srcId="{7B6660AB-E830-DD42-8788-E32E6BB644D9}" destId="{F7526382-764F-3B4D-B0FA-61C3274FCB81}" srcOrd="1" destOrd="0" presId="urn:microsoft.com/office/officeart/2005/8/layout/lProcess2"/>
    <dgm:cxn modelId="{A8E2481C-22DC-3B49-87F1-6C16261F068F}" type="presParOf" srcId="{7B6660AB-E830-DD42-8788-E32E6BB644D9}" destId="{572CEA87-7E2F-1C42-B7A5-7C23CCE83217}" srcOrd="2" destOrd="0" presId="urn:microsoft.com/office/officeart/2005/8/layout/lProcess2"/>
    <dgm:cxn modelId="{127CA7C9-21C7-CA47-83A2-26419B2D567E}" type="presParOf" srcId="{572CEA87-7E2F-1C42-B7A5-7C23CCE83217}" destId="{3933011F-220B-5D45-B9A2-52C6F4AD5F57}" srcOrd="0" destOrd="0" presId="urn:microsoft.com/office/officeart/2005/8/layout/lProcess2"/>
    <dgm:cxn modelId="{6E82F4BA-4DA1-7440-BC7E-63FD7A5932CD}" type="presParOf" srcId="{572CEA87-7E2F-1C42-B7A5-7C23CCE83217}" destId="{B36653CF-DFA6-E746-98BD-1D9C9FEFA694}" srcOrd="1" destOrd="0" presId="urn:microsoft.com/office/officeart/2005/8/layout/lProcess2"/>
    <dgm:cxn modelId="{88B6908C-1D62-3242-89B9-51571916C6FE}" type="presParOf" srcId="{572CEA87-7E2F-1C42-B7A5-7C23CCE83217}" destId="{C8F12FA4-A781-E447-BB39-FBD48C02F173}" srcOrd="2" destOrd="0" presId="urn:microsoft.com/office/officeart/2005/8/layout/lProcess2"/>
    <dgm:cxn modelId="{1FC15EFB-7802-3B46-A084-3B08CB3CAE37}" type="presParOf" srcId="{C8F12FA4-A781-E447-BB39-FBD48C02F173}" destId="{1310AC3D-4A0D-004E-9680-45B6955DDDEB}" srcOrd="0" destOrd="0" presId="urn:microsoft.com/office/officeart/2005/8/layout/lProcess2"/>
    <dgm:cxn modelId="{298F1E77-E970-8649-8A27-30F39B7CD9E4}" type="presParOf" srcId="{1310AC3D-4A0D-004E-9680-45B6955DDDEB}" destId="{EA596F03-94C3-B44F-A981-B133069E2470}" srcOrd="0" destOrd="0" presId="urn:microsoft.com/office/officeart/2005/8/layout/lProcess2"/>
    <dgm:cxn modelId="{7CF71B5F-675F-6C4A-9C9D-084F46001245}" type="presParOf" srcId="{1310AC3D-4A0D-004E-9680-45B6955DDDEB}" destId="{BFE8F429-069B-BC46-B106-5DC2EFFF6C7A}" srcOrd="1" destOrd="0" presId="urn:microsoft.com/office/officeart/2005/8/layout/lProcess2"/>
    <dgm:cxn modelId="{CB42AEF8-FA77-3741-8439-CC1B9E888F5F}" type="presParOf" srcId="{1310AC3D-4A0D-004E-9680-45B6955DDDEB}" destId="{640923A0-1E23-5248-8401-03495D7F627A}" srcOrd="2" destOrd="0" presId="urn:microsoft.com/office/officeart/2005/8/layout/lProcess2"/>
    <dgm:cxn modelId="{957632E6-AD81-9B44-9451-5C240B3AEC2A}" type="presParOf" srcId="{1310AC3D-4A0D-004E-9680-45B6955DDDEB}" destId="{8BD78CD0-963F-0D40-9C10-9B9DCB06DFFB}" srcOrd="3" destOrd="0" presId="urn:microsoft.com/office/officeart/2005/8/layout/lProcess2"/>
    <dgm:cxn modelId="{BEC22CE8-A5CB-394C-AD62-A1D712B99195}" type="presParOf" srcId="{1310AC3D-4A0D-004E-9680-45B6955DDDEB}" destId="{EDE16908-053F-914D-8590-3B7D5127962C}" srcOrd="4" destOrd="0" presId="urn:microsoft.com/office/officeart/2005/8/layout/lProcess2"/>
    <dgm:cxn modelId="{0EDFDE90-0138-A748-AC43-FD0D18A615FB}" type="presParOf" srcId="{1310AC3D-4A0D-004E-9680-45B6955DDDEB}" destId="{41A94547-4C19-3A48-B6F3-13FE83CA6855}" srcOrd="5" destOrd="0" presId="urn:microsoft.com/office/officeart/2005/8/layout/lProcess2"/>
    <dgm:cxn modelId="{A0B75A59-45E3-4A45-A6FF-778BD5B01931}" type="presParOf" srcId="{1310AC3D-4A0D-004E-9680-45B6955DDDEB}" destId="{AE412831-9134-E14B-9111-66D0E876B675}" srcOrd="6" destOrd="0" presId="urn:microsoft.com/office/officeart/2005/8/layout/lProcess2"/>
    <dgm:cxn modelId="{53B95C3A-18A6-ED46-BFA9-5E84B0CC3F00}" type="presParOf" srcId="{7B6660AB-E830-DD42-8788-E32E6BB644D9}" destId="{F0661B09-50AE-4341-B333-5F39CD4FFA3E}" srcOrd="3" destOrd="0" presId="urn:microsoft.com/office/officeart/2005/8/layout/lProcess2"/>
    <dgm:cxn modelId="{C9D39D7F-77C7-1F41-99FB-42FAD4F10F3D}" type="presParOf" srcId="{7B6660AB-E830-DD42-8788-E32E6BB644D9}" destId="{E7E5AA8F-0D10-1942-B20B-EEE4513274E2}" srcOrd="4" destOrd="0" presId="urn:microsoft.com/office/officeart/2005/8/layout/lProcess2"/>
    <dgm:cxn modelId="{D268593F-AFCC-1042-8E31-A76C4DDF4C66}" type="presParOf" srcId="{E7E5AA8F-0D10-1942-B20B-EEE4513274E2}" destId="{6F06CCAE-F3E7-4E48-B489-2ECC26B1A1E3}" srcOrd="0" destOrd="0" presId="urn:microsoft.com/office/officeart/2005/8/layout/lProcess2"/>
    <dgm:cxn modelId="{6B68CDC9-AC7D-BA40-A7B6-BE9CEE482755}" type="presParOf" srcId="{E7E5AA8F-0D10-1942-B20B-EEE4513274E2}" destId="{4EB089E9-AF40-D748-9E73-FBE958758B10}" srcOrd="1" destOrd="0" presId="urn:microsoft.com/office/officeart/2005/8/layout/lProcess2"/>
    <dgm:cxn modelId="{FFE2488C-3A88-FE48-9010-9A5F9319E4A8}" type="presParOf" srcId="{E7E5AA8F-0D10-1942-B20B-EEE4513274E2}" destId="{F171FBD1-A498-9940-9624-715352CFB87C}" srcOrd="2" destOrd="0" presId="urn:microsoft.com/office/officeart/2005/8/layout/lProcess2"/>
    <dgm:cxn modelId="{DFD37792-EE3B-AB48-A112-1F95D3EE9110}" type="presParOf" srcId="{F171FBD1-A498-9940-9624-715352CFB87C}" destId="{FD4CCD15-C57E-CD4A-A82C-9FF7132530F3}" srcOrd="0" destOrd="0" presId="urn:microsoft.com/office/officeart/2005/8/layout/lProcess2"/>
    <dgm:cxn modelId="{263D6E64-A669-A54D-A493-8219949428AC}" type="presParOf" srcId="{FD4CCD15-C57E-CD4A-A82C-9FF7132530F3}" destId="{0C481FCC-4D16-6E40-91E4-124F3BE82DE7}" srcOrd="0" destOrd="0" presId="urn:microsoft.com/office/officeart/2005/8/layout/lProcess2"/>
    <dgm:cxn modelId="{04BF9138-3F08-A447-A9C8-AD27E2BCC430}" type="presParOf" srcId="{FD4CCD15-C57E-CD4A-A82C-9FF7132530F3}" destId="{005D57EC-B41E-B84C-AF67-FDED60D2CF39}" srcOrd="1" destOrd="0" presId="urn:microsoft.com/office/officeart/2005/8/layout/lProcess2"/>
    <dgm:cxn modelId="{D8A1FDC3-130D-6148-99FF-CF94D8C9DB79}" type="presParOf" srcId="{FD4CCD15-C57E-CD4A-A82C-9FF7132530F3}" destId="{9C6C53EF-A5A0-C04A-9B2C-1A1F1DC52F19}" srcOrd="2" destOrd="0" presId="urn:microsoft.com/office/officeart/2005/8/layout/lProcess2"/>
    <dgm:cxn modelId="{E2E87C18-A897-3F46-84C7-2FD9C66086AC}" type="presParOf" srcId="{FD4CCD15-C57E-CD4A-A82C-9FF7132530F3}" destId="{472A8739-738B-2040-B9F9-719A81811EFC}" srcOrd="3" destOrd="0" presId="urn:microsoft.com/office/officeart/2005/8/layout/lProcess2"/>
    <dgm:cxn modelId="{0CD98A30-C686-634C-BFA6-297B7102E079}" type="presParOf" srcId="{FD4CCD15-C57E-CD4A-A82C-9FF7132530F3}" destId="{FC025202-C587-3E4A-8EEE-57BBCE54CFD6}" srcOrd="4" destOrd="0" presId="urn:microsoft.com/office/officeart/2005/8/layout/lProcess2"/>
    <dgm:cxn modelId="{1DDA2208-83FB-B243-A519-346221B9BA0F}" type="presParOf" srcId="{FD4CCD15-C57E-CD4A-A82C-9FF7132530F3}" destId="{B71BDAD9-83D1-1C4A-BA43-808F7F210E51}" srcOrd="5" destOrd="0" presId="urn:microsoft.com/office/officeart/2005/8/layout/lProcess2"/>
    <dgm:cxn modelId="{B53A7867-24DC-CA4F-A624-B196A2C1C3CC}" type="presParOf" srcId="{FD4CCD15-C57E-CD4A-A82C-9FF7132530F3}" destId="{96C9AB9D-283C-5D45-965C-4DF408797510}" srcOrd="6"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421B8-8D26-7B4A-84C1-CAB8E2AEA8F4}">
      <dsp:nvSpPr>
        <dsp:cNvPr id="0" name=""/>
        <dsp:cNvSpPr/>
      </dsp:nvSpPr>
      <dsp:spPr>
        <a:xfrm>
          <a:off x="1055" y="328606"/>
          <a:ext cx="2744972" cy="4390826"/>
        </a:xfrm>
        <a:prstGeom prst="roundRect">
          <a:avLst>
            <a:gd name="adj" fmla="val 1000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b="1" kern="1200" dirty="0"/>
            <a:t>Secretariat Functions</a:t>
          </a:r>
          <a:endParaRPr lang="en-US" sz="1800" b="1" kern="1200" dirty="0"/>
        </a:p>
      </dsp:txBody>
      <dsp:txXfrm>
        <a:off x="1055" y="328606"/>
        <a:ext cx="2744972" cy="1317248"/>
      </dsp:txXfrm>
    </dsp:sp>
    <dsp:sp modelId="{C938F045-AAA9-984B-B4DF-23D08B837915}">
      <dsp:nvSpPr>
        <dsp:cNvPr id="0" name=""/>
        <dsp:cNvSpPr/>
      </dsp:nvSpPr>
      <dsp:spPr>
        <a:xfrm>
          <a:off x="275553" y="1486873"/>
          <a:ext cx="2195978" cy="755542"/>
        </a:xfrm>
        <a:prstGeom prst="roundRect">
          <a:avLst>
            <a:gd name="adj" fmla="val 10000"/>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CA" sz="1400" b="1" kern="1200" dirty="0"/>
            <a:t>Operations &amp; Coordination</a:t>
          </a:r>
          <a:endParaRPr lang="en-US" sz="1400" b="1" kern="1200" dirty="0"/>
        </a:p>
        <a:p>
          <a:pPr marL="114300" lvl="1" indent="-114300" algn="l" defTabSz="622300">
            <a:lnSpc>
              <a:spcPct val="90000"/>
            </a:lnSpc>
            <a:spcBef>
              <a:spcPct val="0"/>
            </a:spcBef>
            <a:spcAft>
              <a:spcPct val="15000"/>
            </a:spcAft>
            <a:buChar char="••"/>
          </a:pPr>
          <a:r>
            <a:rPr lang="en-US" sz="1400" kern="1200" dirty="0"/>
            <a:t>2019 AGM</a:t>
          </a:r>
        </a:p>
        <a:p>
          <a:pPr marL="114300" lvl="1" indent="-114300" algn="l" defTabSz="622300">
            <a:lnSpc>
              <a:spcPct val="90000"/>
            </a:lnSpc>
            <a:spcBef>
              <a:spcPct val="0"/>
            </a:spcBef>
            <a:spcAft>
              <a:spcPct val="15000"/>
            </a:spcAft>
            <a:buChar char="••"/>
          </a:pPr>
          <a:r>
            <a:rPr lang="en-US" sz="1400" kern="1200" dirty="0"/>
            <a:t>Focus on Africa</a:t>
          </a:r>
        </a:p>
      </dsp:txBody>
      <dsp:txXfrm>
        <a:off x="297682" y="1509002"/>
        <a:ext cx="2151720" cy="711284"/>
      </dsp:txXfrm>
    </dsp:sp>
    <dsp:sp modelId="{733C31A7-A14C-9746-A536-A0FF44062415}">
      <dsp:nvSpPr>
        <dsp:cNvPr id="0" name=""/>
        <dsp:cNvSpPr/>
      </dsp:nvSpPr>
      <dsp:spPr>
        <a:xfrm>
          <a:off x="275553" y="2358653"/>
          <a:ext cx="2195978" cy="755542"/>
        </a:xfrm>
        <a:prstGeom prst="roundRect">
          <a:avLst>
            <a:gd name="adj" fmla="val 10000"/>
          </a:avLst>
        </a:prstGeom>
        <a:gradFill rotWithShape="0">
          <a:gsLst>
            <a:gs pos="0">
              <a:schemeClr val="accent3">
                <a:shade val="80000"/>
                <a:hueOff val="19901"/>
                <a:satOff val="-130"/>
                <a:lumOff val="2232"/>
                <a:alphaOff val="0"/>
                <a:shade val="51000"/>
                <a:satMod val="130000"/>
              </a:schemeClr>
            </a:gs>
            <a:gs pos="80000">
              <a:schemeClr val="accent3">
                <a:shade val="80000"/>
                <a:hueOff val="19901"/>
                <a:satOff val="-130"/>
                <a:lumOff val="2232"/>
                <a:alphaOff val="0"/>
                <a:shade val="93000"/>
                <a:satMod val="130000"/>
              </a:schemeClr>
            </a:gs>
            <a:gs pos="100000">
              <a:schemeClr val="accent3">
                <a:shade val="80000"/>
                <a:hueOff val="19901"/>
                <a:satOff val="-130"/>
                <a:lumOff val="223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CA" sz="1400" b="1" kern="1200" dirty="0"/>
            <a:t>Strategic Advisory</a:t>
          </a:r>
          <a:endParaRPr lang="en-US" sz="1400" b="1" kern="1200" dirty="0"/>
        </a:p>
        <a:p>
          <a:pPr marL="114300" lvl="1" indent="-114300" algn="l" defTabSz="622300">
            <a:lnSpc>
              <a:spcPct val="90000"/>
            </a:lnSpc>
            <a:spcBef>
              <a:spcPct val="0"/>
            </a:spcBef>
            <a:spcAft>
              <a:spcPct val="15000"/>
            </a:spcAft>
            <a:buChar char="••"/>
          </a:pPr>
          <a:r>
            <a:rPr lang="en-US" sz="1400" kern="1200" dirty="0"/>
            <a:t>New Centres, growing network to 30</a:t>
          </a:r>
        </a:p>
      </dsp:txBody>
      <dsp:txXfrm>
        <a:off x="297682" y="2380782"/>
        <a:ext cx="2151720" cy="711284"/>
      </dsp:txXfrm>
    </dsp:sp>
    <dsp:sp modelId="{AE7DE3AC-D121-A64A-B2CD-7B15F386D467}">
      <dsp:nvSpPr>
        <dsp:cNvPr id="0" name=""/>
        <dsp:cNvSpPr/>
      </dsp:nvSpPr>
      <dsp:spPr>
        <a:xfrm>
          <a:off x="275553" y="3230433"/>
          <a:ext cx="2195978" cy="755542"/>
        </a:xfrm>
        <a:prstGeom prst="roundRect">
          <a:avLst>
            <a:gd name="adj" fmla="val 10000"/>
          </a:avLst>
        </a:prstGeom>
        <a:gradFill rotWithShape="0">
          <a:gsLst>
            <a:gs pos="0">
              <a:schemeClr val="accent3">
                <a:shade val="80000"/>
                <a:hueOff val="39802"/>
                <a:satOff val="-260"/>
                <a:lumOff val="4464"/>
                <a:alphaOff val="0"/>
                <a:shade val="51000"/>
                <a:satMod val="130000"/>
              </a:schemeClr>
            </a:gs>
            <a:gs pos="80000">
              <a:schemeClr val="accent3">
                <a:shade val="80000"/>
                <a:hueOff val="39802"/>
                <a:satOff val="-260"/>
                <a:lumOff val="4464"/>
                <a:alphaOff val="0"/>
                <a:shade val="93000"/>
                <a:satMod val="130000"/>
              </a:schemeClr>
            </a:gs>
            <a:gs pos="100000">
              <a:schemeClr val="accent3">
                <a:shade val="80000"/>
                <a:hueOff val="39802"/>
                <a:satOff val="-260"/>
                <a:lumOff val="446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CA" sz="1400" b="1" kern="1200" dirty="0"/>
            <a:t>Communications</a:t>
          </a:r>
          <a:endParaRPr lang="en-US" sz="1400" b="1" kern="1200" dirty="0"/>
        </a:p>
        <a:p>
          <a:pPr marL="114300" lvl="1" indent="-114300" algn="l" defTabSz="622300">
            <a:lnSpc>
              <a:spcPct val="90000"/>
            </a:lnSpc>
            <a:spcBef>
              <a:spcPct val="0"/>
            </a:spcBef>
            <a:spcAft>
              <a:spcPct val="15000"/>
            </a:spcAft>
            <a:buChar char="••"/>
          </a:pPr>
          <a:r>
            <a:rPr lang="en-US" sz="1400" kern="1200" dirty="0"/>
            <a:t>Website, Media</a:t>
          </a:r>
        </a:p>
      </dsp:txBody>
      <dsp:txXfrm>
        <a:off x="297682" y="3252562"/>
        <a:ext cx="2151720" cy="711284"/>
      </dsp:txXfrm>
    </dsp:sp>
    <dsp:sp modelId="{D1E8A8E1-E111-0E42-BA13-8605027FA10E}">
      <dsp:nvSpPr>
        <dsp:cNvPr id="0" name=""/>
        <dsp:cNvSpPr/>
      </dsp:nvSpPr>
      <dsp:spPr>
        <a:xfrm>
          <a:off x="275553" y="4102213"/>
          <a:ext cx="2195978" cy="755542"/>
        </a:xfrm>
        <a:prstGeom prst="roundRect">
          <a:avLst>
            <a:gd name="adj" fmla="val 10000"/>
          </a:avLst>
        </a:prstGeom>
        <a:gradFill rotWithShape="0">
          <a:gsLst>
            <a:gs pos="0">
              <a:schemeClr val="accent3">
                <a:shade val="80000"/>
                <a:hueOff val="59702"/>
                <a:satOff val="-390"/>
                <a:lumOff val="6697"/>
                <a:alphaOff val="0"/>
                <a:shade val="51000"/>
                <a:satMod val="130000"/>
              </a:schemeClr>
            </a:gs>
            <a:gs pos="80000">
              <a:schemeClr val="accent3">
                <a:shade val="80000"/>
                <a:hueOff val="59702"/>
                <a:satOff val="-390"/>
                <a:lumOff val="6697"/>
                <a:alphaOff val="0"/>
                <a:shade val="93000"/>
                <a:satMod val="130000"/>
              </a:schemeClr>
            </a:gs>
            <a:gs pos="100000">
              <a:schemeClr val="accent3">
                <a:shade val="80000"/>
                <a:hueOff val="59702"/>
                <a:satOff val="-390"/>
                <a:lumOff val="669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CA" sz="1400" b="1" kern="1200" dirty="0"/>
            <a:t>Fundraising</a:t>
          </a:r>
          <a:endParaRPr lang="en-US" sz="1400" b="1" kern="1200" dirty="0"/>
        </a:p>
        <a:p>
          <a:pPr marL="114300" lvl="1" indent="-114300" algn="l" defTabSz="622300">
            <a:lnSpc>
              <a:spcPct val="90000"/>
            </a:lnSpc>
            <a:spcBef>
              <a:spcPct val="0"/>
            </a:spcBef>
            <a:spcAft>
              <a:spcPct val="15000"/>
            </a:spcAft>
            <a:buChar char="••"/>
          </a:pPr>
          <a:r>
            <a:rPr lang="en-US" sz="1400" kern="1200" dirty="0"/>
            <a:t>Public and private donors</a:t>
          </a:r>
        </a:p>
      </dsp:txBody>
      <dsp:txXfrm>
        <a:off x="297682" y="4124342"/>
        <a:ext cx="2151720" cy="711284"/>
      </dsp:txXfrm>
    </dsp:sp>
    <dsp:sp modelId="{3933011F-220B-5D45-B9A2-52C6F4AD5F57}">
      <dsp:nvSpPr>
        <dsp:cNvPr id="0" name=""/>
        <dsp:cNvSpPr/>
      </dsp:nvSpPr>
      <dsp:spPr>
        <a:xfrm>
          <a:off x="2951901" y="328606"/>
          <a:ext cx="2744972" cy="4390826"/>
        </a:xfrm>
        <a:prstGeom prst="roundRect">
          <a:avLst>
            <a:gd name="adj" fmla="val 10000"/>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dirty="0"/>
            <a:t>Outputs and Deliverables (Work Programme)</a:t>
          </a:r>
          <a:endParaRPr lang="en-US" sz="1800" b="1" kern="1200" dirty="0"/>
        </a:p>
      </dsp:txBody>
      <dsp:txXfrm>
        <a:off x="2951901" y="328606"/>
        <a:ext cx="2744972" cy="1317248"/>
      </dsp:txXfrm>
    </dsp:sp>
    <dsp:sp modelId="{EA596F03-94C3-B44F-A981-B133069E2470}">
      <dsp:nvSpPr>
        <dsp:cNvPr id="0" name=""/>
        <dsp:cNvSpPr/>
      </dsp:nvSpPr>
      <dsp:spPr>
        <a:xfrm>
          <a:off x="3226398" y="1486873"/>
          <a:ext cx="2195978" cy="755542"/>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GB" sz="1400" b="1" kern="1200" dirty="0"/>
            <a:t>Assessment &amp; Strategies</a:t>
          </a:r>
          <a:endParaRPr lang="en-US" sz="1400" b="1" kern="1200" dirty="0"/>
        </a:p>
        <a:p>
          <a:pPr marL="114300" lvl="1" indent="-114300" algn="l" defTabSz="622300">
            <a:lnSpc>
              <a:spcPct val="90000"/>
            </a:lnSpc>
            <a:spcBef>
              <a:spcPct val="0"/>
            </a:spcBef>
            <a:spcAft>
              <a:spcPct val="15000"/>
            </a:spcAft>
            <a:buChar char="••"/>
          </a:pPr>
          <a:r>
            <a:rPr lang="en-GB" sz="1400" kern="1200" dirty="0"/>
            <a:t>FC Member Survey</a:t>
          </a:r>
          <a:endParaRPr lang="en-US" sz="1400" kern="1200" dirty="0"/>
        </a:p>
        <a:p>
          <a:pPr marL="114300" lvl="1" indent="-114300" algn="l" defTabSz="622300">
            <a:lnSpc>
              <a:spcPct val="90000"/>
            </a:lnSpc>
            <a:spcBef>
              <a:spcPct val="0"/>
            </a:spcBef>
            <a:spcAft>
              <a:spcPct val="15000"/>
            </a:spcAft>
            <a:buChar char="••"/>
          </a:pPr>
          <a:r>
            <a:rPr lang="en-GB" sz="1400" kern="1200" dirty="0"/>
            <a:t>Public Report</a:t>
          </a:r>
          <a:endParaRPr lang="en-US" sz="1400" kern="1200" dirty="0"/>
        </a:p>
      </dsp:txBody>
      <dsp:txXfrm>
        <a:off x="3248527" y="1509002"/>
        <a:ext cx="2151720" cy="711284"/>
      </dsp:txXfrm>
    </dsp:sp>
    <dsp:sp modelId="{640923A0-1E23-5248-8401-03495D7F627A}">
      <dsp:nvSpPr>
        <dsp:cNvPr id="0" name=""/>
        <dsp:cNvSpPr/>
      </dsp:nvSpPr>
      <dsp:spPr>
        <a:xfrm>
          <a:off x="3226398" y="2358653"/>
          <a:ext cx="2195978" cy="755542"/>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GB" sz="1400" b="1" kern="1200" dirty="0"/>
            <a:t>Profiling best practice</a:t>
          </a:r>
          <a:endParaRPr lang="en-US" sz="1400" b="1" kern="1200" dirty="0"/>
        </a:p>
        <a:p>
          <a:pPr marL="114300" lvl="1" indent="-114300" algn="l" defTabSz="622300">
            <a:lnSpc>
              <a:spcPct val="90000"/>
            </a:lnSpc>
            <a:spcBef>
              <a:spcPct val="0"/>
            </a:spcBef>
            <a:spcAft>
              <a:spcPct val="15000"/>
            </a:spcAft>
            <a:buChar char="••"/>
          </a:pPr>
          <a:r>
            <a:rPr lang="en-GB" sz="1400" kern="1200" dirty="0"/>
            <a:t>Stock-taking and guidance</a:t>
          </a:r>
          <a:endParaRPr lang="en-US" sz="1400" kern="1200" dirty="0"/>
        </a:p>
        <a:p>
          <a:pPr marL="114300" lvl="1" indent="-114300" algn="l" defTabSz="622300">
            <a:lnSpc>
              <a:spcPct val="90000"/>
            </a:lnSpc>
            <a:spcBef>
              <a:spcPct val="0"/>
            </a:spcBef>
            <a:spcAft>
              <a:spcPct val="15000"/>
            </a:spcAft>
            <a:buChar char="••"/>
          </a:pPr>
          <a:r>
            <a:rPr lang="en-GB" sz="1400" kern="1200"/>
            <a:t>Knowledge and training</a:t>
          </a:r>
          <a:endParaRPr lang="en-US" sz="1400" kern="1200" dirty="0"/>
        </a:p>
      </dsp:txBody>
      <dsp:txXfrm>
        <a:off x="3248527" y="2380782"/>
        <a:ext cx="2151720" cy="711284"/>
      </dsp:txXfrm>
    </dsp:sp>
    <dsp:sp modelId="{EDE16908-053F-914D-8590-3B7D5127962C}">
      <dsp:nvSpPr>
        <dsp:cNvPr id="0" name=""/>
        <dsp:cNvSpPr/>
      </dsp:nvSpPr>
      <dsp:spPr>
        <a:xfrm>
          <a:off x="3226398" y="3230433"/>
          <a:ext cx="2195978" cy="755542"/>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GB" sz="1400" b="1" kern="1200" dirty="0"/>
            <a:t>Policy Dialogue</a:t>
          </a:r>
          <a:endParaRPr lang="en-US" sz="1400" b="1" kern="1200" dirty="0"/>
        </a:p>
        <a:p>
          <a:pPr marL="114300" lvl="1" indent="-114300" algn="l" defTabSz="622300">
            <a:lnSpc>
              <a:spcPct val="90000"/>
            </a:lnSpc>
            <a:spcBef>
              <a:spcPct val="0"/>
            </a:spcBef>
            <a:spcAft>
              <a:spcPct val="15000"/>
            </a:spcAft>
            <a:buChar char="••"/>
          </a:pPr>
          <a:r>
            <a:rPr lang="en-GB" sz="1400" kern="1200" dirty="0"/>
            <a:t>Public Authorities</a:t>
          </a:r>
          <a:endParaRPr lang="en-US" sz="1400" kern="1200" dirty="0"/>
        </a:p>
        <a:p>
          <a:pPr marL="114300" lvl="1" indent="-114300" algn="l" defTabSz="622300">
            <a:lnSpc>
              <a:spcPct val="90000"/>
            </a:lnSpc>
            <a:spcBef>
              <a:spcPct val="0"/>
            </a:spcBef>
            <a:spcAft>
              <a:spcPct val="15000"/>
            </a:spcAft>
            <a:buChar char="••"/>
          </a:pPr>
          <a:r>
            <a:rPr lang="en-GB" sz="1400" kern="1200"/>
            <a:t>Municipal Governments</a:t>
          </a:r>
          <a:endParaRPr lang="en-US" sz="1400" kern="1200" dirty="0"/>
        </a:p>
      </dsp:txBody>
      <dsp:txXfrm>
        <a:off x="3248527" y="3252562"/>
        <a:ext cx="2151720" cy="711284"/>
      </dsp:txXfrm>
    </dsp:sp>
    <dsp:sp modelId="{AE412831-9134-E14B-9111-66D0E876B675}">
      <dsp:nvSpPr>
        <dsp:cNvPr id="0" name=""/>
        <dsp:cNvSpPr/>
      </dsp:nvSpPr>
      <dsp:spPr>
        <a:xfrm>
          <a:off x="3226398" y="4102213"/>
          <a:ext cx="2195978" cy="755542"/>
        </a:xfrm>
        <a:prstGeom prst="roundRect">
          <a:avLst>
            <a:gd name="adj" fmla="val 10000"/>
          </a:avLst>
        </a:prstGeom>
        <a:solidFill>
          <a:schemeClr val="tx2">
            <a:lumMod val="60000"/>
            <a:lumOff val="4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GB" sz="1400" b="1" kern="1200" dirty="0"/>
            <a:t>Facilitating Collaborations</a:t>
          </a:r>
          <a:endParaRPr lang="en-US" sz="1400" b="1" kern="1200" dirty="0"/>
        </a:p>
        <a:p>
          <a:pPr marL="114300" lvl="1" indent="-114300" algn="l" defTabSz="622300">
            <a:lnSpc>
              <a:spcPct val="90000"/>
            </a:lnSpc>
            <a:spcBef>
              <a:spcPct val="0"/>
            </a:spcBef>
            <a:spcAft>
              <a:spcPct val="15000"/>
            </a:spcAft>
            <a:buChar char="••"/>
          </a:pPr>
          <a:r>
            <a:rPr lang="en-GB" sz="1400" kern="1200" dirty="0"/>
            <a:t>Real Economy Lab</a:t>
          </a:r>
          <a:endParaRPr lang="en-US" sz="1400" kern="1200" dirty="0"/>
        </a:p>
      </dsp:txBody>
      <dsp:txXfrm>
        <a:off x="3248527" y="4124342"/>
        <a:ext cx="2151720" cy="711284"/>
      </dsp:txXfrm>
    </dsp:sp>
    <dsp:sp modelId="{6F06CCAE-F3E7-4E48-B489-2ECC26B1A1E3}">
      <dsp:nvSpPr>
        <dsp:cNvPr id="0" name=""/>
        <dsp:cNvSpPr/>
      </dsp:nvSpPr>
      <dsp:spPr>
        <a:xfrm>
          <a:off x="5902747" y="328606"/>
          <a:ext cx="2744972" cy="4390826"/>
        </a:xfrm>
        <a:prstGeom prst="roundRect">
          <a:avLst>
            <a:gd name="adj" fmla="val 10000"/>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1" kern="1200"/>
            <a:t>Regional Action</a:t>
          </a:r>
          <a:endParaRPr lang="en-US" sz="1800" b="1" kern="1200"/>
        </a:p>
      </dsp:txBody>
      <dsp:txXfrm>
        <a:off x="5902747" y="328606"/>
        <a:ext cx="2744972" cy="1317248"/>
      </dsp:txXfrm>
    </dsp:sp>
    <dsp:sp modelId="{0C481FCC-4D16-6E40-91E4-124F3BE82DE7}">
      <dsp:nvSpPr>
        <dsp:cNvPr id="0" name=""/>
        <dsp:cNvSpPr/>
      </dsp:nvSpPr>
      <dsp:spPr>
        <a:xfrm>
          <a:off x="6177244" y="1486873"/>
          <a:ext cx="2195978" cy="7555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GB" sz="1400" b="1" kern="1200" dirty="0"/>
            <a:t>FC4S Europe</a:t>
          </a:r>
          <a:endParaRPr lang="en-US" sz="1400" b="1" kern="1200" dirty="0"/>
        </a:p>
        <a:p>
          <a:pPr marL="114300" lvl="1" indent="-114300" algn="l" defTabSz="622300">
            <a:lnSpc>
              <a:spcPct val="90000"/>
            </a:lnSpc>
            <a:spcBef>
              <a:spcPct val="0"/>
            </a:spcBef>
            <a:spcAft>
              <a:spcPct val="15000"/>
            </a:spcAft>
            <a:buChar char="••"/>
          </a:pPr>
          <a:r>
            <a:rPr lang="en-US" sz="1400" kern="1200" dirty="0"/>
            <a:t>Continued action, EC engagement</a:t>
          </a:r>
        </a:p>
      </dsp:txBody>
      <dsp:txXfrm>
        <a:off x="6199373" y="1509002"/>
        <a:ext cx="2151720" cy="711284"/>
      </dsp:txXfrm>
    </dsp:sp>
    <dsp:sp modelId="{9C6C53EF-A5A0-C04A-9B2C-1A1F1DC52F19}">
      <dsp:nvSpPr>
        <dsp:cNvPr id="0" name=""/>
        <dsp:cNvSpPr/>
      </dsp:nvSpPr>
      <dsp:spPr>
        <a:xfrm>
          <a:off x="6177244" y="2358653"/>
          <a:ext cx="2195978" cy="7555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GB" sz="1400" b="1" kern="1200" dirty="0"/>
            <a:t>FC4S Africa</a:t>
          </a:r>
          <a:endParaRPr lang="en-US" sz="1400" b="1" kern="1200" dirty="0"/>
        </a:p>
        <a:p>
          <a:pPr marL="114300" lvl="1" indent="-114300" algn="l" defTabSz="622300">
            <a:lnSpc>
              <a:spcPct val="90000"/>
            </a:lnSpc>
            <a:spcBef>
              <a:spcPct val="0"/>
            </a:spcBef>
            <a:spcAft>
              <a:spcPct val="15000"/>
            </a:spcAft>
            <a:buChar char="••"/>
          </a:pPr>
          <a:r>
            <a:rPr lang="en-US" sz="1400" kern="1200" baseline="0" dirty="0"/>
            <a:t>Technical assistance, bilateral partnerships</a:t>
          </a:r>
          <a:endParaRPr lang="en-US" sz="1400" kern="1200" dirty="0"/>
        </a:p>
      </dsp:txBody>
      <dsp:txXfrm>
        <a:off x="6199373" y="2380782"/>
        <a:ext cx="2151720" cy="711284"/>
      </dsp:txXfrm>
    </dsp:sp>
    <dsp:sp modelId="{FC025202-C587-3E4A-8EEE-57BBCE54CFD6}">
      <dsp:nvSpPr>
        <dsp:cNvPr id="0" name=""/>
        <dsp:cNvSpPr/>
      </dsp:nvSpPr>
      <dsp:spPr>
        <a:xfrm>
          <a:off x="6177244" y="3230433"/>
          <a:ext cx="2195978" cy="7555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GB" sz="1400" b="1" kern="1200" dirty="0"/>
            <a:t>FC4S Asia</a:t>
          </a:r>
          <a:endParaRPr lang="en-US" sz="1400" b="1" kern="1200" dirty="0"/>
        </a:p>
        <a:p>
          <a:pPr marL="114300" lvl="1" indent="-114300" algn="l" defTabSz="622300">
            <a:lnSpc>
              <a:spcPct val="90000"/>
            </a:lnSpc>
            <a:spcBef>
              <a:spcPct val="0"/>
            </a:spcBef>
            <a:spcAft>
              <a:spcPct val="15000"/>
            </a:spcAft>
            <a:buChar char="••"/>
          </a:pPr>
          <a:r>
            <a:rPr lang="en-US" sz="1400" kern="1200" dirty="0"/>
            <a:t>Developing regional hub</a:t>
          </a:r>
        </a:p>
      </dsp:txBody>
      <dsp:txXfrm>
        <a:off x="6199373" y="3252562"/>
        <a:ext cx="2151720" cy="711284"/>
      </dsp:txXfrm>
    </dsp:sp>
    <dsp:sp modelId="{96C9AB9D-283C-5D45-965C-4DF408797510}">
      <dsp:nvSpPr>
        <dsp:cNvPr id="0" name=""/>
        <dsp:cNvSpPr/>
      </dsp:nvSpPr>
      <dsp:spPr>
        <a:xfrm>
          <a:off x="6177244" y="4102213"/>
          <a:ext cx="2195978" cy="7555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n-GB" sz="1400" b="1" kern="1200" dirty="0"/>
            <a:t>Other</a:t>
          </a:r>
          <a:endParaRPr lang="en-US" sz="1400" b="1" kern="1200" dirty="0"/>
        </a:p>
        <a:p>
          <a:pPr marL="114300" lvl="1" indent="-114300" algn="l" defTabSz="622300">
            <a:lnSpc>
              <a:spcPct val="90000"/>
            </a:lnSpc>
            <a:spcBef>
              <a:spcPct val="0"/>
            </a:spcBef>
            <a:spcAft>
              <a:spcPct val="15000"/>
            </a:spcAft>
            <a:buChar char="••"/>
          </a:pPr>
          <a:r>
            <a:rPr lang="en-US" sz="1400" kern="1200" dirty="0"/>
            <a:t>Americas (TBC)</a:t>
          </a:r>
        </a:p>
      </dsp:txBody>
      <dsp:txXfrm>
        <a:off x="6199373" y="4124342"/>
        <a:ext cx="2151720" cy="71128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2623A4-22C5-C24B-B0EB-EB04F890B5A1}" type="datetimeFigureOut">
              <a:rPr lang="en-US" smtClean="0"/>
              <a:pPr/>
              <a:t>4/8/2019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3C44F4-76DA-C946-BDB9-E39C023830E3}" type="slidenum">
              <a:rPr lang="en-US" smtClean="0"/>
              <a:pPr/>
              <a:t>‹Nº›</a:t>
            </a:fld>
            <a:endParaRPr lang="en-US"/>
          </a:p>
        </p:txBody>
      </p:sp>
    </p:spTree>
    <p:extLst>
      <p:ext uri="{BB962C8B-B14F-4D97-AF65-F5344CB8AC3E}">
        <p14:creationId xmlns:p14="http://schemas.microsoft.com/office/powerpoint/2010/main" val="2112195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F5C53D-00CD-4807-B36A-56A135DD0A6D}" type="datetimeFigureOut">
              <a:rPr lang="en-GB" smtClean="0"/>
              <a:pPr/>
              <a:t>08/04/2019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396446-88E3-46C7-BAD7-B52CE3190166}" type="slidenum">
              <a:rPr lang="en-GB" smtClean="0"/>
              <a:pPr/>
              <a:t>‹Nº›</a:t>
            </a:fld>
            <a:endParaRPr lang="en-GB"/>
          </a:p>
        </p:txBody>
      </p:sp>
    </p:spTree>
    <p:extLst>
      <p:ext uri="{BB962C8B-B14F-4D97-AF65-F5344CB8AC3E}">
        <p14:creationId xmlns:p14="http://schemas.microsoft.com/office/powerpoint/2010/main" val="13168416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2" name="Rectangl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
        <p:nvSpPr>
          <p:cNvPr id="10243" name="Rectangl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850A25-D7E3-7E41-B4FA-9A35D8716C58}" type="slidenum">
              <a:rPr lang="en-US" sz="1200">
                <a:latin typeface="Calibri" charset="0"/>
              </a:rPr>
              <a:pPr eaLnBrk="1" hangingPunct="1"/>
              <a:t>1</a:t>
            </a:fld>
            <a:endParaRPr lang="en-US" sz="1200">
              <a:latin typeface="Calibri" charset="0"/>
            </a:endParaRPr>
          </a:p>
        </p:txBody>
      </p:sp>
    </p:spTree>
    <p:extLst>
      <p:ext uri="{BB962C8B-B14F-4D97-AF65-F5344CB8AC3E}">
        <p14:creationId xmlns:p14="http://schemas.microsoft.com/office/powerpoint/2010/main" val="1225802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22</a:t>
            </a:fld>
            <a:endParaRPr lang="en-GB" dirty="0">
              <a:solidFill>
                <a:srgbClr val="000000"/>
              </a:solidFill>
              <a:latin typeface="Arial"/>
            </a:endParaRPr>
          </a:p>
        </p:txBody>
      </p:sp>
    </p:spTree>
    <p:extLst>
      <p:ext uri="{BB962C8B-B14F-4D97-AF65-F5344CB8AC3E}">
        <p14:creationId xmlns:p14="http://schemas.microsoft.com/office/powerpoint/2010/main" val="406621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23</a:t>
            </a:fld>
            <a:endParaRPr lang="en-GB" dirty="0">
              <a:solidFill>
                <a:srgbClr val="000000"/>
              </a:solidFill>
              <a:latin typeface="Arial"/>
            </a:endParaRPr>
          </a:p>
        </p:txBody>
      </p:sp>
    </p:spTree>
    <p:extLst>
      <p:ext uri="{BB962C8B-B14F-4D97-AF65-F5344CB8AC3E}">
        <p14:creationId xmlns:p14="http://schemas.microsoft.com/office/powerpoint/2010/main" val="1508271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24</a:t>
            </a:fld>
            <a:endParaRPr lang="en-GB" dirty="0">
              <a:solidFill>
                <a:srgbClr val="000000"/>
              </a:solidFill>
              <a:latin typeface="Arial"/>
            </a:endParaRPr>
          </a:p>
        </p:txBody>
      </p:sp>
    </p:spTree>
    <p:extLst>
      <p:ext uri="{BB962C8B-B14F-4D97-AF65-F5344CB8AC3E}">
        <p14:creationId xmlns:p14="http://schemas.microsoft.com/office/powerpoint/2010/main" val="760505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25</a:t>
            </a:fld>
            <a:endParaRPr lang="en-GB" dirty="0">
              <a:solidFill>
                <a:srgbClr val="000000"/>
              </a:solidFill>
              <a:latin typeface="Arial"/>
            </a:endParaRPr>
          </a:p>
        </p:txBody>
      </p:sp>
    </p:spTree>
    <p:extLst>
      <p:ext uri="{BB962C8B-B14F-4D97-AF65-F5344CB8AC3E}">
        <p14:creationId xmlns:p14="http://schemas.microsoft.com/office/powerpoint/2010/main" val="999975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26</a:t>
            </a:fld>
            <a:endParaRPr lang="en-GB" dirty="0">
              <a:solidFill>
                <a:srgbClr val="000000"/>
              </a:solidFill>
              <a:latin typeface="Arial"/>
            </a:endParaRPr>
          </a:p>
        </p:txBody>
      </p:sp>
    </p:spTree>
    <p:extLst>
      <p:ext uri="{BB962C8B-B14F-4D97-AF65-F5344CB8AC3E}">
        <p14:creationId xmlns:p14="http://schemas.microsoft.com/office/powerpoint/2010/main" val="1436120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27</a:t>
            </a:fld>
            <a:endParaRPr lang="en-GB" dirty="0">
              <a:solidFill>
                <a:srgbClr val="000000"/>
              </a:solidFill>
              <a:latin typeface="Arial"/>
            </a:endParaRPr>
          </a:p>
        </p:txBody>
      </p:sp>
    </p:spTree>
    <p:extLst>
      <p:ext uri="{BB962C8B-B14F-4D97-AF65-F5344CB8AC3E}">
        <p14:creationId xmlns:p14="http://schemas.microsoft.com/office/powerpoint/2010/main" val="175137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396446-88E3-46C7-BAD7-B52CE3190166}" type="slidenum">
              <a:rPr lang="en-GB" smtClean="0"/>
              <a:pPr/>
              <a:t>11</a:t>
            </a:fld>
            <a:endParaRPr lang="en-GB"/>
          </a:p>
        </p:txBody>
      </p:sp>
    </p:spTree>
    <p:extLst>
      <p:ext uri="{BB962C8B-B14F-4D97-AF65-F5344CB8AC3E}">
        <p14:creationId xmlns:p14="http://schemas.microsoft.com/office/powerpoint/2010/main" val="45049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CA530D-631F-4981-98F0-E6C07C67E1A3}" type="slidenum">
              <a:rPr lang="en-GB" smtClean="0">
                <a:solidFill>
                  <a:srgbClr val="000000"/>
                </a:solidFill>
                <a:latin typeface="Arial"/>
              </a:rPr>
              <a:pPr/>
              <a:t>15</a:t>
            </a:fld>
            <a:endParaRPr lang="en-GB" dirty="0">
              <a:solidFill>
                <a:srgbClr val="000000"/>
              </a:solidFill>
              <a:latin typeface="Arial"/>
            </a:endParaRPr>
          </a:p>
        </p:txBody>
      </p:sp>
    </p:spTree>
    <p:extLst>
      <p:ext uri="{BB962C8B-B14F-4D97-AF65-F5344CB8AC3E}">
        <p14:creationId xmlns:p14="http://schemas.microsoft.com/office/powerpoint/2010/main" val="249412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16</a:t>
            </a:fld>
            <a:endParaRPr lang="en-GB" dirty="0">
              <a:solidFill>
                <a:srgbClr val="000000"/>
              </a:solidFill>
              <a:latin typeface="Arial"/>
            </a:endParaRPr>
          </a:p>
        </p:txBody>
      </p:sp>
    </p:spTree>
    <p:extLst>
      <p:ext uri="{BB962C8B-B14F-4D97-AF65-F5344CB8AC3E}">
        <p14:creationId xmlns:p14="http://schemas.microsoft.com/office/powerpoint/2010/main" val="208746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17</a:t>
            </a:fld>
            <a:endParaRPr lang="en-GB" dirty="0">
              <a:solidFill>
                <a:srgbClr val="000000"/>
              </a:solidFill>
              <a:latin typeface="Arial"/>
            </a:endParaRPr>
          </a:p>
        </p:txBody>
      </p:sp>
    </p:spTree>
    <p:extLst>
      <p:ext uri="{BB962C8B-B14F-4D97-AF65-F5344CB8AC3E}">
        <p14:creationId xmlns:p14="http://schemas.microsoft.com/office/powerpoint/2010/main" val="1176461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18</a:t>
            </a:fld>
            <a:endParaRPr lang="en-GB" dirty="0">
              <a:solidFill>
                <a:srgbClr val="000000"/>
              </a:solidFill>
              <a:latin typeface="Arial"/>
            </a:endParaRPr>
          </a:p>
        </p:txBody>
      </p:sp>
    </p:spTree>
    <p:extLst>
      <p:ext uri="{BB962C8B-B14F-4D97-AF65-F5344CB8AC3E}">
        <p14:creationId xmlns:p14="http://schemas.microsoft.com/office/powerpoint/2010/main" val="685429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19</a:t>
            </a:fld>
            <a:endParaRPr lang="en-GB" dirty="0">
              <a:solidFill>
                <a:srgbClr val="000000"/>
              </a:solidFill>
              <a:latin typeface="Arial"/>
            </a:endParaRPr>
          </a:p>
        </p:txBody>
      </p:sp>
    </p:spTree>
    <p:extLst>
      <p:ext uri="{BB962C8B-B14F-4D97-AF65-F5344CB8AC3E}">
        <p14:creationId xmlns:p14="http://schemas.microsoft.com/office/powerpoint/2010/main" val="465595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20</a:t>
            </a:fld>
            <a:endParaRPr lang="en-GB" dirty="0">
              <a:solidFill>
                <a:srgbClr val="000000"/>
              </a:solidFill>
              <a:latin typeface="Arial"/>
            </a:endParaRPr>
          </a:p>
        </p:txBody>
      </p:sp>
    </p:spTree>
    <p:extLst>
      <p:ext uri="{BB962C8B-B14F-4D97-AF65-F5344CB8AC3E}">
        <p14:creationId xmlns:p14="http://schemas.microsoft.com/office/powerpoint/2010/main" val="654060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10"/>
          </p:nvPr>
        </p:nvSpPr>
        <p:spPr/>
        <p:txBody>
          <a:bodyPr/>
          <a:lstStyle/>
          <a:p>
            <a:fld id="{20CA530D-631F-4981-98F0-E6C07C67E1A3}" type="slidenum">
              <a:rPr lang="en-GB" smtClean="0">
                <a:solidFill>
                  <a:srgbClr val="000000"/>
                </a:solidFill>
                <a:latin typeface="Arial"/>
              </a:rPr>
              <a:pPr/>
              <a:t>21</a:t>
            </a:fld>
            <a:endParaRPr lang="en-GB" dirty="0">
              <a:solidFill>
                <a:srgbClr val="000000"/>
              </a:solidFill>
              <a:latin typeface="Arial"/>
            </a:endParaRPr>
          </a:p>
        </p:txBody>
      </p:sp>
    </p:spTree>
    <p:extLst>
      <p:ext uri="{BB962C8B-B14F-4D97-AF65-F5344CB8AC3E}">
        <p14:creationId xmlns:p14="http://schemas.microsoft.com/office/powerpoint/2010/main" val="31301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10008CFC-0F5E-45BF-91C4-1EE9E0E0E4F3}" type="slidenum">
              <a:rPr lang="en-GB" smtClean="0"/>
              <a:pPr/>
              <a:t>‹Nº›</a:t>
            </a:fld>
            <a:endParaRPr lang="en-GB"/>
          </a:p>
        </p:txBody>
      </p:sp>
    </p:spTree>
    <p:extLst>
      <p:ext uri="{BB962C8B-B14F-4D97-AF65-F5344CB8AC3E}">
        <p14:creationId xmlns:p14="http://schemas.microsoft.com/office/powerpoint/2010/main" val="107047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4" name="Slide Number Placeholder 3"/>
          <p:cNvSpPr>
            <a:spLocks noGrp="1"/>
          </p:cNvSpPr>
          <p:nvPr>
            <p:ph type="sldNum" sz="quarter" idx="11"/>
          </p:nvPr>
        </p:nvSpPr>
        <p:spPr>
          <a:xfrm>
            <a:off x="588963" y="6237288"/>
            <a:ext cx="444500" cy="482600"/>
          </a:xfrm>
          <a:prstGeom prst="rect">
            <a:avLst/>
          </a:prstGeom>
        </p:spPr>
        <p:txBody>
          <a:bodyPr/>
          <a:lstStyle/>
          <a:p>
            <a:pPr>
              <a:defRPr/>
            </a:pPr>
            <a:fld id="{FA264246-7E18-F34F-A036-757D033B8961}" type="slidenum">
              <a:rPr lang="en-US" smtClean="0">
                <a:solidFill>
                  <a:prstClr val="black">
                    <a:tint val="75000"/>
                  </a:prstClr>
                </a:solidFill>
              </a:rPr>
              <a:pPr>
                <a:defRPr/>
              </a:pPr>
              <a:t>‹Nº›</a:t>
            </a:fld>
            <a:endParaRPr lang="en-US" dirty="0">
              <a:solidFill>
                <a:prstClr val="black">
                  <a:tint val="75000"/>
                </a:prstClr>
              </a:solidFill>
            </a:endParaRPr>
          </a:p>
        </p:txBody>
      </p:sp>
    </p:spTree>
    <p:extLst>
      <p:ext uri="{BB962C8B-B14F-4D97-AF65-F5344CB8AC3E}">
        <p14:creationId xmlns:p14="http://schemas.microsoft.com/office/powerpoint/2010/main" val="101953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 name="Presentation Title"/>
          <p:cNvSpPr>
            <a:spLocks noGrp="1"/>
          </p:cNvSpPr>
          <p:nvPr>
            <p:ph type="ctrTitle" hasCustomPrompt="1"/>
          </p:nvPr>
        </p:nvSpPr>
        <p:spPr>
          <a:xfrm>
            <a:off x="457200" y="457199"/>
            <a:ext cx="5394325" cy="2514601"/>
          </a:xfrm>
        </p:spPr>
        <p:txBody>
          <a:bodyPr anchor="b" anchorCtr="0">
            <a:normAutofit/>
          </a:bodyPr>
          <a:lstStyle>
            <a:lvl1pPr algn="l">
              <a:lnSpc>
                <a:spcPct val="85000"/>
              </a:lnSpc>
              <a:defRPr sz="4400">
                <a:solidFill>
                  <a:schemeClr val="bg1"/>
                </a:solidFill>
              </a:defRPr>
            </a:lvl1pPr>
          </a:lstStyle>
          <a:p>
            <a:r>
              <a:rPr lang="en-GB" dirty="0"/>
              <a:t>[Presentation title]</a:t>
            </a:r>
          </a:p>
        </p:txBody>
      </p:sp>
      <p:sp>
        <p:nvSpPr>
          <p:cNvPr id="13" name="Subtitle">
            <a:extLst>
              <a:ext uri="{FF2B5EF4-FFF2-40B4-BE49-F238E27FC236}">
                <a16:creationId xmlns:a16="http://schemas.microsoft.com/office/drawing/2014/main" xmlns="" id="{62C9C6A0-E585-3746-819C-6C91E3E793F0}"/>
              </a:ext>
            </a:extLst>
          </p:cNvPr>
          <p:cNvSpPr>
            <a:spLocks noGrp="1"/>
          </p:cNvSpPr>
          <p:nvPr>
            <p:ph type="subTitle" idx="1" hasCustomPrompt="1"/>
          </p:nvPr>
        </p:nvSpPr>
        <p:spPr>
          <a:xfrm>
            <a:off x="457200" y="3749040"/>
            <a:ext cx="3980260" cy="594360"/>
          </a:xfrm>
        </p:spPr>
        <p:txBody>
          <a:bodyPr/>
          <a:lstStyle>
            <a:lvl1pPr marL="0" indent="0" algn="l">
              <a:lnSpc>
                <a:spcPct val="100000"/>
              </a:lnSpc>
              <a:spcBef>
                <a:spcPts val="0"/>
              </a:spcBef>
              <a:spcAft>
                <a:spcPts val="0"/>
              </a:spcAft>
              <a:buNone/>
              <a:defRPr sz="1400" b="0">
                <a:solidFill>
                  <a:schemeClr val="bg1"/>
                </a:solidFill>
              </a:defRPr>
            </a:lvl1pPr>
            <a:lvl2pPr marL="0" indent="0" algn="l">
              <a:lnSpc>
                <a:spcPct val="100000"/>
              </a:lnSpc>
              <a:spcBef>
                <a:spcPts val="0"/>
              </a:spcBef>
              <a:spcAft>
                <a:spcPts val="0"/>
              </a:spcAft>
              <a:buNone/>
              <a:defRPr sz="1400">
                <a:solidFill>
                  <a:schemeClr val="bg1"/>
                </a:solidFill>
              </a:defRPr>
            </a:lvl2pPr>
            <a:lvl3pPr marL="0" indent="0" algn="l">
              <a:lnSpc>
                <a:spcPct val="100000"/>
              </a:lnSpc>
              <a:spcBef>
                <a:spcPts val="0"/>
              </a:spcBef>
              <a:spcAft>
                <a:spcPts val="0"/>
              </a:spcAft>
              <a:buNone/>
              <a:defRPr sz="1400">
                <a:solidFill>
                  <a:schemeClr val="bg1"/>
                </a:solidFill>
              </a:defRPr>
            </a:lvl3pPr>
            <a:lvl4pPr marL="0" indent="0" algn="l">
              <a:lnSpc>
                <a:spcPct val="100000"/>
              </a:lnSpc>
              <a:spcBef>
                <a:spcPts val="0"/>
              </a:spcBef>
              <a:spcAft>
                <a:spcPts val="0"/>
              </a:spcAft>
              <a:buNone/>
              <a:defRPr sz="1400">
                <a:solidFill>
                  <a:schemeClr val="bg1"/>
                </a:solidFill>
              </a:defRPr>
            </a:lvl4pPr>
            <a:lvl5pPr marL="0" indent="0" algn="l">
              <a:lnSpc>
                <a:spcPct val="100000"/>
              </a:lnSpc>
              <a:spcBef>
                <a:spcPts val="0"/>
              </a:spcBef>
              <a:spcAft>
                <a:spcPts val="0"/>
              </a:spcAft>
              <a:buNone/>
              <a:defRPr sz="1400">
                <a:solidFill>
                  <a:schemeClr val="bg1"/>
                </a:solidFill>
              </a:defRPr>
            </a:lvl5pPr>
            <a:lvl6pPr marL="0" indent="0" algn="l">
              <a:lnSpc>
                <a:spcPct val="100000"/>
              </a:lnSpc>
              <a:spcBef>
                <a:spcPts val="0"/>
              </a:spcBef>
              <a:spcAft>
                <a:spcPts val="0"/>
              </a:spcAft>
              <a:buNone/>
              <a:defRPr sz="1400">
                <a:solidFill>
                  <a:schemeClr val="bg1"/>
                </a:solidFill>
              </a:defRPr>
            </a:lvl6pPr>
            <a:lvl7pPr marL="0" indent="0" algn="l">
              <a:lnSpc>
                <a:spcPct val="100000"/>
              </a:lnSpc>
              <a:spcBef>
                <a:spcPts val="0"/>
              </a:spcBef>
              <a:spcAft>
                <a:spcPts val="0"/>
              </a:spcAft>
              <a:buNone/>
              <a:defRPr sz="1400">
                <a:solidFill>
                  <a:schemeClr val="bg1"/>
                </a:solidFill>
              </a:defRPr>
            </a:lvl7pPr>
            <a:lvl8pPr marL="0" indent="0" algn="l">
              <a:lnSpc>
                <a:spcPct val="100000"/>
              </a:lnSpc>
              <a:spcBef>
                <a:spcPts val="0"/>
              </a:spcBef>
              <a:spcAft>
                <a:spcPts val="0"/>
              </a:spcAft>
              <a:buNone/>
              <a:defRPr sz="1400">
                <a:solidFill>
                  <a:schemeClr val="bg1"/>
                </a:solidFill>
              </a:defRPr>
            </a:lvl8pPr>
            <a:lvl9pPr marL="0" indent="0" algn="l">
              <a:lnSpc>
                <a:spcPct val="100000"/>
              </a:lnSpc>
              <a:spcBef>
                <a:spcPts val="0"/>
              </a:spcBef>
              <a:spcAft>
                <a:spcPts val="0"/>
              </a:spcAft>
              <a:buNone/>
              <a:defRPr sz="1400">
                <a:solidFill>
                  <a:schemeClr val="bg1"/>
                </a:solidFill>
              </a:defRPr>
            </a:lvl9pPr>
          </a:lstStyle>
          <a:p>
            <a:r>
              <a:rPr lang="en-GB" dirty="0"/>
              <a:t>[Presentation subtitle]</a:t>
            </a:r>
          </a:p>
        </p:txBody>
      </p:sp>
      <p:sp>
        <p:nvSpPr>
          <p:cNvPr id="9" name="Rectangle 8"/>
          <p:cNvSpPr/>
          <p:nvPr/>
        </p:nvSpPr>
        <p:spPr bwMode="hidden">
          <a:xfrm>
            <a:off x="-1" y="0"/>
            <a:ext cx="6126163" cy="3429000"/>
          </a:xfrm>
          <a:prstGeom prst="rect">
            <a:avLst/>
          </a:prstGeom>
          <a:solidFill>
            <a:srgbClr val="464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0" name="Rectangle 9"/>
          <p:cNvSpPr/>
          <p:nvPr/>
        </p:nvSpPr>
        <p:spPr bwMode="hidden">
          <a:xfrm>
            <a:off x="-1" y="3429000"/>
            <a:ext cx="6126163" cy="1143000"/>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1" name="Rectangle 10"/>
          <p:cNvSpPr/>
          <p:nvPr/>
        </p:nvSpPr>
        <p:spPr bwMode="hidden">
          <a:xfrm>
            <a:off x="6126163" y="0"/>
            <a:ext cx="3017837" cy="3429000"/>
          </a:xfrm>
          <a:prstGeom prst="rect">
            <a:avLst/>
          </a:prstGeom>
          <a:solidFill>
            <a:srgbClr val="EB8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pic>
        <p:nvPicPr>
          <p:cNvPr id="8" name="Picture">
            <a:extLst>
              <a:ext uri="{FF2B5EF4-FFF2-40B4-BE49-F238E27FC236}">
                <a16:creationId xmlns:a16="http://schemas.microsoft.com/office/drawing/2014/main" xmlns="" id="{9C024489-97EC-1D48-A1FA-019C1228618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201168" y="5330952"/>
            <a:ext cx="1636776" cy="1351185"/>
          </a:xfrm>
          <a:prstGeom prst="rect">
            <a:avLst/>
          </a:prstGeom>
        </p:spPr>
      </p:pic>
    </p:spTree>
    <p:extLst>
      <p:ext uri="{BB962C8B-B14F-4D97-AF65-F5344CB8AC3E}">
        <p14:creationId xmlns:p14="http://schemas.microsoft.com/office/powerpoint/2010/main" val="1331651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8229600" cy="4068762"/>
          </a:xfrm>
        </p:spPr>
        <p:txBody>
          <a:bodyPr/>
          <a:lstStyle>
            <a:lvl1pPr marL="547688" indent="-547688">
              <a:lnSpc>
                <a:spcPct val="90000"/>
              </a:lnSpc>
              <a:spcBef>
                <a:spcPts val="0"/>
              </a:spcBef>
              <a:spcAft>
                <a:spcPts val="450"/>
              </a:spcAft>
              <a:buClr>
                <a:schemeClr val="accent1"/>
              </a:buClr>
              <a:buFont typeface="+mj-lt"/>
              <a:buAutoNum type="arabicPeriod"/>
              <a:tabLst>
                <a:tab pos="8170863" algn="r"/>
              </a:tabLst>
              <a:defRPr sz="2000" b="0">
                <a:solidFill>
                  <a:schemeClr val="tx1"/>
                </a:solidFill>
              </a:defRPr>
            </a:lvl1pPr>
            <a:lvl2pPr marL="547688" indent="0">
              <a:buClr>
                <a:schemeClr val="accent4"/>
              </a:buClr>
              <a:buFont typeface="+mj-lt"/>
              <a:buNone/>
              <a:tabLst>
                <a:tab pos="8170863" algn="r"/>
              </a:tabLst>
              <a:defRPr sz="1400"/>
            </a:lvl2pPr>
            <a:lvl3pPr marL="730250" indent="-182563">
              <a:lnSpc>
                <a:spcPct val="100000"/>
              </a:lnSpc>
              <a:tabLst>
                <a:tab pos="8170863" algn="r"/>
              </a:tabLst>
              <a:defRPr sz="1400"/>
            </a:lvl3pPr>
            <a:lvl4pPr marL="914400" indent="-182563">
              <a:lnSpc>
                <a:spcPct val="100000"/>
              </a:lnSpc>
              <a:tabLst>
                <a:tab pos="8170863" algn="r"/>
              </a:tabLst>
              <a:defRPr sz="1400"/>
            </a:lvl4pPr>
            <a:lvl5pPr marL="1096963" indent="-182563">
              <a:lnSpc>
                <a:spcPct val="100000"/>
              </a:lnSpc>
              <a:tabLst>
                <a:tab pos="8170863" algn="r"/>
              </a:tabLst>
              <a:defRPr sz="1400"/>
            </a:lvl5pPr>
            <a:lvl6pPr marL="1279525" indent="-182563">
              <a:lnSpc>
                <a:spcPct val="100000"/>
              </a:lnSpc>
              <a:tabLst>
                <a:tab pos="8170863" algn="r"/>
              </a:tabLst>
              <a:defRPr sz="1400"/>
            </a:lvl6pPr>
            <a:lvl7pPr marL="1462088" indent="-182563">
              <a:lnSpc>
                <a:spcPct val="100000"/>
              </a:lnSpc>
              <a:tabLst>
                <a:tab pos="8170863" algn="r"/>
              </a:tabLst>
              <a:defRPr sz="1400"/>
            </a:lvl7pPr>
            <a:lvl8pPr marL="1644650" indent="-182563">
              <a:lnSpc>
                <a:spcPct val="100000"/>
              </a:lnSpc>
              <a:tabLst>
                <a:tab pos="8170863" algn="r"/>
              </a:tabLst>
              <a:defRPr sz="1400"/>
            </a:lvl8pPr>
            <a:lvl9pPr marL="1828800" indent="-182563">
              <a:lnSpc>
                <a:spcPct val="100000"/>
              </a:lnSpc>
              <a:tabLst>
                <a:tab pos="8170863" algn="r"/>
              </a:tabLst>
              <a:defRPr sz="1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2982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Full Content">
    <p:spTree>
      <p:nvGrpSpPr>
        <p:cNvPr id="1" name=""/>
        <p:cNvGrpSpPr/>
        <p:nvPr/>
      </p:nvGrpSpPr>
      <p:grpSpPr>
        <a:xfrm>
          <a:off x="0" y="0"/>
          <a:ext cx="0" cy="0"/>
          <a:chOff x="0" y="0"/>
          <a:chExt cx="0" cy="0"/>
        </a:xfrm>
      </p:grpSpPr>
      <p:sp>
        <p:nvSpPr>
          <p:cNvPr id="7" name="Presentation Title">
            <a:extLst>
              <a:ext uri="{FF2B5EF4-FFF2-40B4-BE49-F238E27FC236}">
                <a16:creationId xmlns:a16="http://schemas.microsoft.com/office/drawing/2014/main" xmlns="" id="{CF8E56C0-A5B2-4652-817E-7B7A18A576BD}"/>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3" name="Content Placeholder 2"/>
          <p:cNvSpPr>
            <a:spLocks noGrp="1"/>
          </p:cNvSpPr>
          <p:nvPr>
            <p:ph idx="1" hasCustomPrompt="1"/>
          </p:nvPr>
        </p:nvSpPr>
        <p:spPr>
          <a:xfrm>
            <a:off x="457200" y="2103438"/>
            <a:ext cx="8229600" cy="40687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Marcador de fecha 1"/>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4" name="Marcador de pie de página 3"/>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5" name="Marcador de número de diapositiva 4"/>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A83410DC-DF59-4D8B-9807-3BD672EC017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970808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Full Content - Subtitle">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xmlns="" id="{71B02119-933F-44E2-847C-5C750957F65B}"/>
              </a:ext>
            </a:extLst>
          </p:cNvPr>
          <p:cNvSpPr>
            <a:spLocks noGrp="1"/>
          </p:cNvSpPr>
          <p:nvPr>
            <p:ph type="title" hasCustomPrompt="1"/>
          </p:nvPr>
        </p:nvSpPr>
        <p:spPr>
          <a:xfrm>
            <a:off x="457200" y="457200"/>
            <a:ext cx="8229600" cy="457200"/>
          </a:xfrm>
        </p:spPr>
        <p:txBody>
          <a:bodyPr/>
          <a:lstStyle>
            <a:lvl1pPr>
              <a:defRPr/>
            </a:lvl1pPr>
          </a:lstStyle>
          <a:p>
            <a:r>
              <a:rPr lang="en-GB" dirty="0"/>
              <a:t>[Slide title]</a:t>
            </a:r>
          </a:p>
        </p:txBody>
      </p:sp>
      <p:sp>
        <p:nvSpPr>
          <p:cNvPr id="6" name="Subtitle">
            <a:extLst>
              <a:ext uri="{FF2B5EF4-FFF2-40B4-BE49-F238E27FC236}">
                <a16:creationId xmlns:a16="http://schemas.microsoft.com/office/drawing/2014/main" xmlns="" id="{E226BB03-6EF6-F445-88B0-A7B24602567C}"/>
              </a:ext>
            </a:extLst>
          </p:cNvPr>
          <p:cNvSpPr>
            <a:spLocks noGrp="1"/>
          </p:cNvSpPr>
          <p:nvPr>
            <p:ph type="subTitle" idx="16" hasCustomPrompt="1"/>
          </p:nvPr>
        </p:nvSpPr>
        <p:spPr>
          <a:xfrm>
            <a:off x="457200" y="904510"/>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3" name="Content Placeholder 2"/>
          <p:cNvSpPr>
            <a:spLocks noGrp="1"/>
          </p:cNvSpPr>
          <p:nvPr>
            <p:ph idx="1" hasCustomPrompt="1"/>
          </p:nvPr>
        </p:nvSpPr>
        <p:spPr>
          <a:xfrm>
            <a:off x="457199" y="2103438"/>
            <a:ext cx="8229601"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Marcador de fecha 1"/>
          <p:cNvSpPr>
            <a:spLocks noGrp="1"/>
          </p:cNvSpPr>
          <p:nvPr>
            <p:ph type="dt" sz="half" idx="1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4" name="Marcador de pie de página 3"/>
          <p:cNvSpPr>
            <a:spLocks noGrp="1"/>
          </p:cNvSpPr>
          <p:nvPr>
            <p:ph type="ftr" sz="quarter" idx="1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5" name="Marcador de número de diapositiva 4"/>
          <p:cNvSpPr>
            <a:spLocks noGrp="1"/>
          </p:cNvSpPr>
          <p:nvPr>
            <p:ph type="sldNum" sz="quarter" idx="19"/>
          </p:nvPr>
        </p:nvSpPr>
        <p:spPr>
          <a:xfrm>
            <a:off x="7406640" y="6492240"/>
            <a:ext cx="1280160" cy="137160"/>
          </a:xfrm>
        </p:spPr>
        <p:txBody>
          <a:bodyPr vert="horz" lIns="0" tIns="0" rIns="0" bIns="0" rtlCol="0" anchor="b" anchorCtr="0">
            <a:noAutofit/>
          </a:bodyPr>
          <a:lstStyle>
            <a:lvl1pPr algn="r">
              <a:defRPr lang="en-GB" smtClean="0"/>
            </a:lvl1pPr>
          </a:lstStyle>
          <a:p>
            <a:fld id="{A8C82A49-A79F-4DF6-A227-43AD18CBF9E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52935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Content">
    <p:spTree>
      <p:nvGrpSpPr>
        <p:cNvPr id="1" name=""/>
        <p:cNvGrpSpPr/>
        <p:nvPr/>
      </p:nvGrpSpPr>
      <p:grpSpPr>
        <a:xfrm>
          <a:off x="0" y="0"/>
          <a:ext cx="0" cy="0"/>
          <a:chOff x="0" y="0"/>
          <a:chExt cx="0" cy="0"/>
        </a:xfrm>
      </p:grpSpPr>
      <p:sp>
        <p:nvSpPr>
          <p:cNvPr id="7" name="Presentation Title">
            <a:extLst>
              <a:ext uri="{FF2B5EF4-FFF2-40B4-BE49-F238E27FC236}">
                <a16:creationId xmlns:a16="http://schemas.microsoft.com/office/drawing/2014/main" xmlns="" id="{787E3870-90B2-47B7-88B8-F497C9B19927}"/>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3" name="Content Placeholder 2"/>
          <p:cNvSpPr>
            <a:spLocks noGrp="1"/>
          </p:cNvSpPr>
          <p:nvPr>
            <p:ph idx="1" hasCustomPrompt="1"/>
          </p:nvPr>
        </p:nvSpPr>
        <p:spPr>
          <a:xfrm>
            <a:off x="457200" y="2103438"/>
            <a:ext cx="2560638" cy="40687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Marcador de fecha 1"/>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4" name="Marcador de pie de página 3"/>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5" name="Marcador de número de diapositiva 4"/>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AB02A603-B93C-4627-B05B-260F2EC8EBDC}"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32891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olumn Content - Subtitle">
    <p:spTree>
      <p:nvGrpSpPr>
        <p:cNvPr id="1" name=""/>
        <p:cNvGrpSpPr/>
        <p:nvPr/>
      </p:nvGrpSpPr>
      <p:grpSpPr>
        <a:xfrm>
          <a:off x="0" y="0"/>
          <a:ext cx="0" cy="0"/>
          <a:chOff x="0" y="0"/>
          <a:chExt cx="0" cy="0"/>
        </a:xfrm>
      </p:grpSpPr>
      <p:sp>
        <p:nvSpPr>
          <p:cNvPr id="8" name="Presentation Title">
            <a:extLst>
              <a:ext uri="{FF2B5EF4-FFF2-40B4-BE49-F238E27FC236}">
                <a16:creationId xmlns:a16="http://schemas.microsoft.com/office/drawing/2014/main" xmlns="" id="{1B1FEA46-8C5A-4FCC-8BA7-059BB005DA92}"/>
              </a:ext>
            </a:extLst>
          </p:cNvPr>
          <p:cNvSpPr>
            <a:spLocks noGrp="1"/>
          </p:cNvSpPr>
          <p:nvPr>
            <p:ph type="title" hasCustomPrompt="1"/>
          </p:nvPr>
        </p:nvSpPr>
        <p:spPr>
          <a:xfrm>
            <a:off x="457200" y="457200"/>
            <a:ext cx="8229602" cy="457200"/>
          </a:xfrm>
        </p:spPr>
        <p:txBody>
          <a:bodyPr/>
          <a:lstStyle>
            <a:lvl1pPr>
              <a:defRPr/>
            </a:lvl1pPr>
          </a:lstStyle>
          <a:p>
            <a:r>
              <a:rPr lang="en-GB" dirty="0"/>
              <a:t>[Slide title]</a:t>
            </a:r>
          </a:p>
        </p:txBody>
      </p:sp>
      <p:sp>
        <p:nvSpPr>
          <p:cNvPr id="7" name="Subtitle">
            <a:extLst>
              <a:ext uri="{FF2B5EF4-FFF2-40B4-BE49-F238E27FC236}">
                <a16:creationId xmlns:a16="http://schemas.microsoft.com/office/drawing/2014/main" xmlns="" id="{7D173843-D3AA-304B-814B-E1BD643D9110}"/>
              </a:ext>
            </a:extLst>
          </p:cNvPr>
          <p:cNvSpPr>
            <a:spLocks noGrp="1"/>
          </p:cNvSpPr>
          <p:nvPr>
            <p:ph type="subTitle" idx="16" hasCustomPrompt="1"/>
          </p:nvPr>
        </p:nvSpPr>
        <p:spPr>
          <a:xfrm>
            <a:off x="457200"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3" name="Content Placeholder 2"/>
          <p:cNvSpPr>
            <a:spLocks noGrp="1"/>
          </p:cNvSpPr>
          <p:nvPr>
            <p:ph idx="1" hasCustomPrompt="1"/>
          </p:nvPr>
        </p:nvSpPr>
        <p:spPr>
          <a:xfrm>
            <a:off x="457200" y="2103438"/>
            <a:ext cx="2560638"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Marcador de fecha 1"/>
          <p:cNvSpPr>
            <a:spLocks noGrp="1"/>
          </p:cNvSpPr>
          <p:nvPr>
            <p:ph type="dt" sz="half" idx="1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4" name="Marcador de pie de página 3"/>
          <p:cNvSpPr>
            <a:spLocks noGrp="1"/>
          </p:cNvSpPr>
          <p:nvPr>
            <p:ph type="ftr" sz="quarter" idx="1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5" name="Marcador de número de diapositiva 4"/>
          <p:cNvSpPr>
            <a:spLocks noGrp="1"/>
          </p:cNvSpPr>
          <p:nvPr>
            <p:ph type="sldNum" sz="quarter" idx="19"/>
          </p:nvPr>
        </p:nvSpPr>
        <p:spPr>
          <a:xfrm>
            <a:off x="7406640" y="6492240"/>
            <a:ext cx="1280160" cy="137160"/>
          </a:xfrm>
        </p:spPr>
        <p:txBody>
          <a:bodyPr vert="horz" lIns="0" tIns="0" rIns="0" bIns="0" rtlCol="0" anchor="b" anchorCtr="0">
            <a:noAutofit/>
          </a:bodyPr>
          <a:lstStyle>
            <a:lvl1pPr algn="r">
              <a:defRPr lang="en-GB" smtClean="0"/>
            </a:lvl1pPr>
          </a:lstStyle>
          <a:p>
            <a:fld id="{EA37292B-6B71-425E-832B-A9FEB010A4A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92753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Column Content Dark">
    <p:bg>
      <p:bgPr>
        <a:solidFill>
          <a:srgbClr val="464646"/>
        </a:solidFill>
        <a:effectLst/>
      </p:bgPr>
    </p:bg>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xmlns="" id="{90C41CB8-DB0F-4A11-951C-5ED9124E7931}"/>
              </a:ext>
            </a:extLst>
          </p:cNvPr>
          <p:cNvSpPr>
            <a:spLocks noGrp="1"/>
          </p:cNvSpPr>
          <p:nvPr>
            <p:ph type="title" hasCustomPrompt="1"/>
          </p:nvPr>
        </p:nvSpPr>
        <p:spPr>
          <a:xfrm>
            <a:off x="457200" y="457200"/>
            <a:ext cx="8229602" cy="1371600"/>
          </a:xfrm>
        </p:spPr>
        <p:txBody>
          <a:bodyPr/>
          <a:lstStyle>
            <a:lvl1pPr>
              <a:defRPr>
                <a:solidFill>
                  <a:schemeClr val="tx1"/>
                </a:solidFill>
              </a:defRPr>
            </a:lvl1pPr>
          </a:lstStyle>
          <a:p>
            <a:r>
              <a:rPr lang="en-GB" dirty="0"/>
              <a:t>[Slide title]</a:t>
            </a:r>
          </a:p>
        </p:txBody>
      </p:sp>
      <p:sp>
        <p:nvSpPr>
          <p:cNvPr id="3" name="Content Placeholder 2"/>
          <p:cNvSpPr>
            <a:spLocks noGrp="1"/>
          </p:cNvSpPr>
          <p:nvPr>
            <p:ph idx="1" hasCustomPrompt="1"/>
          </p:nvPr>
        </p:nvSpPr>
        <p:spPr>
          <a:xfrm>
            <a:off x="457200" y="2103438"/>
            <a:ext cx="2560638"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Marcador de fecha 1"/>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4" name="Marcador de pie de página 3"/>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5" name="Marcador de número de diapositiva 4"/>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71E5F321-519E-4016-8518-BBD5E8A19F83}"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96713662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8" name="Presentation Title">
            <a:extLst>
              <a:ext uri="{FF2B5EF4-FFF2-40B4-BE49-F238E27FC236}">
                <a16:creationId xmlns:a16="http://schemas.microsoft.com/office/drawing/2014/main" xmlns="" id="{F307752C-1E8E-4083-AAFE-81505002001B}"/>
              </a:ext>
            </a:extLst>
          </p:cNvPr>
          <p:cNvSpPr>
            <a:spLocks noGrp="1"/>
          </p:cNvSpPr>
          <p:nvPr>
            <p:ph type="title" hasCustomPrompt="1"/>
          </p:nvPr>
        </p:nvSpPr>
        <p:spPr>
          <a:xfrm>
            <a:off x="457200" y="457200"/>
            <a:ext cx="8229602" cy="1371600"/>
          </a:xfrm>
        </p:spPr>
        <p:txBody>
          <a:bodyPr/>
          <a:lstStyle>
            <a:lvl1pPr>
              <a:defRPr/>
            </a:lvl1pPr>
          </a:lstStyle>
          <a:p>
            <a:r>
              <a:rPr lang="en-GB" dirty="0"/>
              <a:t>[Slide title]</a:t>
            </a:r>
          </a:p>
        </p:txBody>
      </p:sp>
      <p:sp>
        <p:nvSpPr>
          <p:cNvPr id="3" name="Content Placeholder 2"/>
          <p:cNvSpPr>
            <a:spLocks noGrp="1"/>
          </p:cNvSpPr>
          <p:nvPr>
            <p:ph sz="half" idx="1" hasCustomPrompt="1"/>
          </p:nvPr>
        </p:nvSpPr>
        <p:spPr>
          <a:xfrm>
            <a:off x="457199" y="2103438"/>
            <a:ext cx="3979863" cy="40687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706938" y="2103438"/>
            <a:ext cx="3979862"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Marcador de fecha 1"/>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5" name="Marcador de pie de página 4"/>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6" name="Marcador de número de diapositiva 5"/>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FF2908DF-75FE-426B-A9C0-6AA6A0404DFA}"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3560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Subtitle">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xmlns="" id="{F2617FD2-90C0-4748-9AD2-67EB19A4CB9C}"/>
              </a:ext>
            </a:extLst>
          </p:cNvPr>
          <p:cNvSpPr>
            <a:spLocks noGrp="1"/>
          </p:cNvSpPr>
          <p:nvPr>
            <p:ph type="title" hasCustomPrompt="1"/>
          </p:nvPr>
        </p:nvSpPr>
        <p:spPr>
          <a:xfrm>
            <a:off x="457200" y="457200"/>
            <a:ext cx="8229602" cy="457200"/>
          </a:xfrm>
        </p:spPr>
        <p:txBody>
          <a:bodyPr/>
          <a:lstStyle>
            <a:lvl1pPr>
              <a:defRPr/>
            </a:lvl1pPr>
          </a:lstStyle>
          <a:p>
            <a:r>
              <a:rPr lang="en-GB" dirty="0"/>
              <a:t>[Slide title]</a:t>
            </a:r>
          </a:p>
        </p:txBody>
      </p:sp>
      <p:sp>
        <p:nvSpPr>
          <p:cNvPr id="8" name="Subtitle">
            <a:extLst>
              <a:ext uri="{FF2B5EF4-FFF2-40B4-BE49-F238E27FC236}">
                <a16:creationId xmlns:a16="http://schemas.microsoft.com/office/drawing/2014/main" xmlns="" id="{8C0D8F9C-ECA5-5C48-BB03-D719ED371CE4}"/>
              </a:ext>
            </a:extLst>
          </p:cNvPr>
          <p:cNvSpPr>
            <a:spLocks noGrp="1"/>
          </p:cNvSpPr>
          <p:nvPr>
            <p:ph type="subTitle" idx="16" hasCustomPrompt="1"/>
          </p:nvPr>
        </p:nvSpPr>
        <p:spPr>
          <a:xfrm>
            <a:off x="457200"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3" name="Content Placeholder 2"/>
          <p:cNvSpPr>
            <a:spLocks noGrp="1"/>
          </p:cNvSpPr>
          <p:nvPr>
            <p:ph sz="half" idx="1" hasCustomPrompt="1"/>
          </p:nvPr>
        </p:nvSpPr>
        <p:spPr>
          <a:xfrm>
            <a:off x="457199" y="2103439"/>
            <a:ext cx="3979863" cy="40687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4706938" y="2103438"/>
            <a:ext cx="3979862" cy="40687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Marcador de fecha 1"/>
          <p:cNvSpPr>
            <a:spLocks noGrp="1"/>
          </p:cNvSpPr>
          <p:nvPr>
            <p:ph type="dt" sz="half" idx="1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5" name="Marcador de pie de página 4"/>
          <p:cNvSpPr>
            <a:spLocks noGrp="1"/>
          </p:cNvSpPr>
          <p:nvPr>
            <p:ph type="ftr" sz="quarter" idx="1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6" name="Marcador de número de diapositiva 5"/>
          <p:cNvSpPr>
            <a:spLocks noGrp="1"/>
          </p:cNvSpPr>
          <p:nvPr>
            <p:ph type="sldNum" sz="quarter" idx="19"/>
          </p:nvPr>
        </p:nvSpPr>
        <p:spPr>
          <a:xfrm>
            <a:off x="7406640" y="6492240"/>
            <a:ext cx="1280160" cy="137160"/>
          </a:xfrm>
        </p:spPr>
        <p:txBody>
          <a:bodyPr vert="horz" lIns="0" tIns="0" rIns="0" bIns="0" rtlCol="0" anchor="b" anchorCtr="0">
            <a:noAutofit/>
          </a:bodyPr>
          <a:lstStyle>
            <a:lvl1pPr algn="r">
              <a:defRPr lang="en-GB" smtClean="0"/>
            </a:lvl1pPr>
          </a:lstStyle>
          <a:p>
            <a:fld id="{B0C81015-980D-43E1-BE94-BAEF7794B2D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76167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10008CFC-0F5E-45BF-91C4-1EE9E0E0E4F3}" type="slidenum">
              <a:rPr lang="en-GB" smtClean="0"/>
              <a:pPr/>
              <a:t>‹Nº›</a:t>
            </a:fld>
            <a:endParaRPr lang="en-GB"/>
          </a:p>
        </p:txBody>
      </p:sp>
    </p:spTree>
    <p:extLst>
      <p:ext uri="{BB962C8B-B14F-4D97-AF65-F5344CB8AC3E}">
        <p14:creationId xmlns:p14="http://schemas.microsoft.com/office/powerpoint/2010/main" val="1695993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4" name="Presentation Title">
            <a:extLst>
              <a:ext uri="{FF2B5EF4-FFF2-40B4-BE49-F238E27FC236}">
                <a16:creationId xmlns:a16="http://schemas.microsoft.com/office/drawing/2014/main" xmlns="" id="{1C978FA1-EAC0-3045-9A47-86344B2E47D1}"/>
              </a:ext>
            </a:extLst>
          </p:cNvPr>
          <p:cNvSpPr>
            <a:spLocks noGrp="1"/>
          </p:cNvSpPr>
          <p:nvPr>
            <p:ph type="title" hasCustomPrompt="1"/>
          </p:nvPr>
        </p:nvSpPr>
        <p:spPr>
          <a:xfrm>
            <a:off x="457200" y="457200"/>
            <a:ext cx="3979863" cy="1371600"/>
          </a:xfrm>
        </p:spPr>
        <p:txBody>
          <a:bodyPr/>
          <a:lstStyle>
            <a:lvl1pPr>
              <a:defRPr/>
            </a:lvl1pPr>
          </a:lstStyle>
          <a:p>
            <a:r>
              <a:rPr lang="en-GB" dirty="0"/>
              <a:t>[Slide title]</a:t>
            </a:r>
          </a:p>
        </p:txBody>
      </p:sp>
      <p:sp>
        <p:nvSpPr>
          <p:cNvPr id="3" name="Content Placeholder 2"/>
          <p:cNvSpPr>
            <a:spLocks noGrp="1"/>
          </p:cNvSpPr>
          <p:nvPr>
            <p:ph sz="half" idx="1" hasCustomPrompt="1"/>
          </p:nvPr>
        </p:nvSpPr>
        <p:spPr>
          <a:xfrm>
            <a:off x="457199" y="2103439"/>
            <a:ext cx="3979863" cy="4068761"/>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Picture Placeholder"/>
          <p:cNvSpPr>
            <a:spLocks noGrp="1"/>
          </p:cNvSpPr>
          <p:nvPr>
            <p:ph type="pic" sz="quarter" idx="13"/>
          </p:nvPr>
        </p:nvSpPr>
        <p:spPr>
          <a:xfrm>
            <a:off x="4572000" y="0"/>
            <a:ext cx="4572000" cy="685800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7" name="Marcador de fecha 6"/>
          <p:cNvSpPr>
            <a:spLocks noGrp="1"/>
          </p:cNvSpPr>
          <p:nvPr>
            <p:ph type="dt" sz="half" idx="14"/>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8" name="Marcador de pie de página 7"/>
          <p:cNvSpPr>
            <a:spLocks noGrp="1"/>
          </p:cNvSpPr>
          <p:nvPr>
            <p:ph type="ftr" sz="quarter" idx="15"/>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10" name="Marcador de número de diapositiva 9"/>
          <p:cNvSpPr>
            <a:spLocks noGrp="1"/>
          </p:cNvSpPr>
          <p:nvPr>
            <p:ph type="sldNum" sz="quarter" idx="16"/>
          </p:nvPr>
        </p:nvSpPr>
        <p:spPr>
          <a:xfrm>
            <a:off x="7406640" y="6492240"/>
            <a:ext cx="1280160" cy="137160"/>
          </a:xfrm>
        </p:spPr>
        <p:txBody>
          <a:bodyPr vert="horz" lIns="0" tIns="0" rIns="0" bIns="0" rtlCol="0" anchor="b" anchorCtr="0">
            <a:noAutofit/>
          </a:bodyPr>
          <a:lstStyle>
            <a:lvl1pPr algn="r">
              <a:defRPr lang="en-GB" smtClean="0"/>
            </a:lvl1pPr>
          </a:lstStyle>
          <a:p>
            <a:fld id="{78E5C304-0E10-41DC-ABEC-17117F6E0D1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6355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Image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xmlns="" id="{B43004BF-925A-4DF2-B8A0-5CC4336C3B85}"/>
              </a:ext>
            </a:extLst>
          </p:cNvPr>
          <p:cNvSpPr>
            <a:spLocks noGrp="1"/>
          </p:cNvSpPr>
          <p:nvPr>
            <p:ph type="title" hasCustomPrompt="1"/>
          </p:nvPr>
        </p:nvSpPr>
        <p:spPr>
          <a:xfrm>
            <a:off x="457200" y="457200"/>
            <a:ext cx="3979863" cy="457200"/>
          </a:xfrm>
        </p:spPr>
        <p:txBody>
          <a:bodyPr/>
          <a:lstStyle>
            <a:lvl1pPr>
              <a:defRPr/>
            </a:lvl1pPr>
          </a:lstStyle>
          <a:p>
            <a:r>
              <a:rPr lang="en-GB" dirty="0"/>
              <a:t>[Slide title]</a:t>
            </a:r>
          </a:p>
        </p:txBody>
      </p:sp>
      <p:sp>
        <p:nvSpPr>
          <p:cNvPr id="8" name="Subtitle">
            <a:extLst>
              <a:ext uri="{FF2B5EF4-FFF2-40B4-BE49-F238E27FC236}">
                <a16:creationId xmlns:a16="http://schemas.microsoft.com/office/drawing/2014/main" xmlns="" id="{625BEF2B-B778-F648-906D-FCF25EE822D2}"/>
              </a:ext>
            </a:extLst>
          </p:cNvPr>
          <p:cNvSpPr>
            <a:spLocks noGrp="1"/>
          </p:cNvSpPr>
          <p:nvPr>
            <p:ph type="subTitle" idx="16" hasCustomPrompt="1"/>
          </p:nvPr>
        </p:nvSpPr>
        <p:spPr>
          <a:xfrm>
            <a:off x="457200" y="914401"/>
            <a:ext cx="3979863"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3" name="Content Placeholder 2"/>
          <p:cNvSpPr>
            <a:spLocks noGrp="1"/>
          </p:cNvSpPr>
          <p:nvPr>
            <p:ph sz="half" idx="1" hasCustomPrompt="1"/>
          </p:nvPr>
        </p:nvSpPr>
        <p:spPr>
          <a:xfrm>
            <a:off x="457199" y="2103438"/>
            <a:ext cx="3979863"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Picture Placeholder"/>
          <p:cNvSpPr>
            <a:spLocks noGrp="1"/>
          </p:cNvSpPr>
          <p:nvPr>
            <p:ph type="pic" sz="quarter" idx="13"/>
          </p:nvPr>
        </p:nvSpPr>
        <p:spPr>
          <a:xfrm>
            <a:off x="4572000" y="0"/>
            <a:ext cx="4572000" cy="685800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 name="Marcador de fecha 1"/>
          <p:cNvSpPr>
            <a:spLocks noGrp="1"/>
          </p:cNvSpPr>
          <p:nvPr>
            <p:ph type="dt" sz="half" idx="1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4" name="Marcador de pie de página 3"/>
          <p:cNvSpPr>
            <a:spLocks noGrp="1"/>
          </p:cNvSpPr>
          <p:nvPr>
            <p:ph type="ftr" sz="quarter" idx="1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5" name="Marcador de número de diapositiva 4"/>
          <p:cNvSpPr>
            <a:spLocks noGrp="1"/>
          </p:cNvSpPr>
          <p:nvPr>
            <p:ph type="sldNum" sz="quarter" idx="19"/>
          </p:nvPr>
        </p:nvSpPr>
        <p:spPr>
          <a:xfrm>
            <a:off x="7406640" y="6492240"/>
            <a:ext cx="1280160" cy="137160"/>
          </a:xfrm>
        </p:spPr>
        <p:txBody>
          <a:bodyPr vert="horz" lIns="0" tIns="0" rIns="0" bIns="0" rtlCol="0" anchor="b" anchorCtr="0">
            <a:noAutofit/>
          </a:bodyPr>
          <a:lstStyle>
            <a:lvl1pPr algn="r">
              <a:defRPr lang="en-GB" smtClean="0"/>
            </a:lvl1pPr>
          </a:lstStyle>
          <a:p>
            <a:fld id="{5A3D57B7-A929-4966-B5BD-34DEF6828B4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3908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xmlns="" id="{5B7BB87D-456D-A14C-A13C-9C93F9C52DD7}"/>
              </a:ext>
            </a:extLst>
          </p:cNvPr>
          <p:cNvSpPr>
            <a:spLocks noGrp="1"/>
          </p:cNvSpPr>
          <p:nvPr>
            <p:ph type="title" hasCustomPrompt="1"/>
          </p:nvPr>
        </p:nvSpPr>
        <p:spPr/>
        <p:txBody>
          <a:bodyPr/>
          <a:lstStyle>
            <a:lvl1pPr>
              <a:defRPr/>
            </a:lvl1pPr>
          </a:lstStyle>
          <a:p>
            <a:r>
              <a:rPr lang="en-GB" dirty="0"/>
              <a:t>[Slide title]</a:t>
            </a:r>
          </a:p>
        </p:txBody>
      </p:sp>
      <p:sp>
        <p:nvSpPr>
          <p:cNvPr id="3" name="Content Placeholder 2"/>
          <p:cNvSpPr>
            <a:spLocks noGrp="1"/>
          </p:cNvSpPr>
          <p:nvPr>
            <p:ph sz="half" idx="1" hasCustomPrompt="1"/>
          </p:nvPr>
        </p:nvSpPr>
        <p:spPr>
          <a:xfrm>
            <a:off x="457200" y="2103438"/>
            <a:ext cx="2560638"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292475" y="2103438"/>
            <a:ext cx="255905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4"/>
          <p:cNvSpPr>
            <a:spLocks noGrp="1"/>
          </p:cNvSpPr>
          <p:nvPr>
            <p:ph sz="half" idx="13" hasCustomPrompt="1"/>
          </p:nvPr>
        </p:nvSpPr>
        <p:spPr>
          <a:xfrm>
            <a:off x="6126163" y="2103438"/>
            <a:ext cx="2560637"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5" name="Marcador de fecha 4"/>
          <p:cNvSpPr>
            <a:spLocks noGrp="1"/>
          </p:cNvSpPr>
          <p:nvPr>
            <p:ph type="dt" sz="half" idx="14"/>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6" name="Marcador de pie de página 5"/>
          <p:cNvSpPr>
            <a:spLocks noGrp="1"/>
          </p:cNvSpPr>
          <p:nvPr>
            <p:ph type="ftr" sz="quarter" idx="15"/>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7" name="Marcador de número de diapositiva 6"/>
          <p:cNvSpPr>
            <a:spLocks noGrp="1"/>
          </p:cNvSpPr>
          <p:nvPr>
            <p:ph type="sldNum" sz="quarter" idx="16"/>
          </p:nvPr>
        </p:nvSpPr>
        <p:spPr>
          <a:xfrm>
            <a:off x="7406640" y="6492240"/>
            <a:ext cx="1280160" cy="137160"/>
          </a:xfrm>
        </p:spPr>
        <p:txBody>
          <a:bodyPr vert="horz" lIns="0" tIns="0" rIns="0" bIns="0" rtlCol="0" anchor="b" anchorCtr="0">
            <a:noAutofit/>
          </a:bodyPr>
          <a:lstStyle>
            <a:lvl1pPr algn="r">
              <a:defRPr lang="en-GB" smtClean="0"/>
            </a:lvl1pPr>
          </a:lstStyle>
          <a:p>
            <a:fld id="{D902D359-B88E-45D1-AD00-1522BF883E3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20875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xmlns="" id="{BB72BBAB-F964-4DC3-887D-87078A0AD02E}"/>
              </a:ext>
            </a:extLst>
          </p:cNvPr>
          <p:cNvSpPr>
            <a:spLocks noGrp="1"/>
          </p:cNvSpPr>
          <p:nvPr>
            <p:ph type="title" hasCustomPrompt="1"/>
          </p:nvPr>
        </p:nvSpPr>
        <p:spPr>
          <a:xfrm>
            <a:off x="457200" y="457200"/>
            <a:ext cx="8229600" cy="457200"/>
          </a:xfrm>
        </p:spPr>
        <p:txBody>
          <a:bodyPr/>
          <a:lstStyle>
            <a:lvl1pPr>
              <a:defRPr/>
            </a:lvl1pPr>
          </a:lstStyle>
          <a:p>
            <a:r>
              <a:rPr lang="en-GB" dirty="0"/>
              <a:t>[Slide title]</a:t>
            </a:r>
          </a:p>
        </p:txBody>
      </p:sp>
      <p:sp>
        <p:nvSpPr>
          <p:cNvPr id="9" name="Subtitle">
            <a:extLst>
              <a:ext uri="{FF2B5EF4-FFF2-40B4-BE49-F238E27FC236}">
                <a16:creationId xmlns:a16="http://schemas.microsoft.com/office/drawing/2014/main" xmlns="" id="{4BBA471B-8B6C-2C4D-A9FD-ABED805E2FE7}"/>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3" name="Content Placeholder 2"/>
          <p:cNvSpPr>
            <a:spLocks noGrp="1"/>
          </p:cNvSpPr>
          <p:nvPr>
            <p:ph sz="half" idx="1" hasCustomPrompt="1"/>
          </p:nvPr>
        </p:nvSpPr>
        <p:spPr>
          <a:xfrm>
            <a:off x="457200" y="2103439"/>
            <a:ext cx="2560638"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4" name="Content Placeholder 3"/>
          <p:cNvSpPr>
            <a:spLocks noGrp="1"/>
          </p:cNvSpPr>
          <p:nvPr>
            <p:ph sz="half" idx="2" hasCustomPrompt="1"/>
          </p:nvPr>
        </p:nvSpPr>
        <p:spPr>
          <a:xfrm>
            <a:off x="3292475" y="2103439"/>
            <a:ext cx="2559050"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ontent Placeholder 4"/>
          <p:cNvSpPr>
            <a:spLocks noGrp="1"/>
          </p:cNvSpPr>
          <p:nvPr>
            <p:ph sz="half" idx="13" hasCustomPrompt="1"/>
          </p:nvPr>
        </p:nvSpPr>
        <p:spPr>
          <a:xfrm>
            <a:off x="6126163" y="2103439"/>
            <a:ext cx="2560637"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2" name="Marcador de fecha 1"/>
          <p:cNvSpPr>
            <a:spLocks noGrp="1"/>
          </p:cNvSpPr>
          <p:nvPr>
            <p:ph type="dt" sz="half" idx="1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5" name="Marcador de pie de página 4"/>
          <p:cNvSpPr>
            <a:spLocks noGrp="1"/>
          </p:cNvSpPr>
          <p:nvPr>
            <p:ph type="ftr" sz="quarter" idx="1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6" name="Marcador de número de diapositiva 5"/>
          <p:cNvSpPr>
            <a:spLocks noGrp="1"/>
          </p:cNvSpPr>
          <p:nvPr>
            <p:ph type="sldNum" sz="quarter" idx="19"/>
          </p:nvPr>
        </p:nvSpPr>
        <p:spPr>
          <a:xfrm>
            <a:off x="7406640" y="6492240"/>
            <a:ext cx="1280160" cy="137160"/>
          </a:xfrm>
        </p:spPr>
        <p:txBody>
          <a:bodyPr vert="horz" lIns="0" tIns="0" rIns="0" bIns="0" rtlCol="0" anchor="b" anchorCtr="0">
            <a:noAutofit/>
          </a:bodyPr>
          <a:lstStyle>
            <a:lvl1pPr algn="r">
              <a:defRPr lang="en-GB" smtClean="0"/>
            </a:lvl1pPr>
          </a:lstStyle>
          <a:p>
            <a:fld id="{D79A448E-160E-47FF-9DEE-83B03D4CA48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59346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xmlns="" id="{612A531C-8DF1-4E19-9063-F941901BBCFE}"/>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3" name="Content Placeholder 2"/>
          <p:cNvSpPr>
            <a:spLocks noGrp="1"/>
          </p:cNvSpPr>
          <p:nvPr>
            <p:ph sz="half" idx="1" hasCustomPrompt="1"/>
          </p:nvPr>
        </p:nvSpPr>
        <p:spPr>
          <a:xfrm>
            <a:off x="457200" y="2103438"/>
            <a:ext cx="1847088" cy="4068762"/>
          </a:xfrm>
        </p:spPr>
        <p:txBody>
          <a:bodyPr/>
          <a:lstStyle>
            <a:lvl1pPr>
              <a:defRPr sz="1400"/>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2584704" y="2103438"/>
            <a:ext cx="1847088" cy="4068762"/>
          </a:xfrm>
        </p:spPr>
        <p:txBody>
          <a:bodyPr/>
          <a:lstStyle>
            <a:lvl1pPr>
              <a:defRPr sz="1400"/>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4"/>
          <p:cNvSpPr>
            <a:spLocks noGrp="1"/>
          </p:cNvSpPr>
          <p:nvPr>
            <p:ph sz="half" idx="13" hasCustomPrompt="1"/>
          </p:nvPr>
        </p:nvSpPr>
        <p:spPr>
          <a:xfrm>
            <a:off x="4712208" y="2103438"/>
            <a:ext cx="1847088" cy="4068762"/>
          </a:xfrm>
        </p:spPr>
        <p:txBody>
          <a:bodyPr/>
          <a:lstStyle>
            <a:lvl1pPr>
              <a:defRPr sz="1400"/>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5"/>
          <p:cNvSpPr>
            <a:spLocks noGrp="1"/>
          </p:cNvSpPr>
          <p:nvPr>
            <p:ph sz="half" idx="14" hasCustomPrompt="1"/>
          </p:nvPr>
        </p:nvSpPr>
        <p:spPr>
          <a:xfrm>
            <a:off x="6839712" y="2103438"/>
            <a:ext cx="1847088" cy="4068762"/>
          </a:xfrm>
        </p:spPr>
        <p:txBody>
          <a:bodyPr/>
          <a:lstStyle>
            <a:lvl1pPr>
              <a:defRPr sz="1400"/>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15"/>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5" name="Marcador de pie de página 4"/>
          <p:cNvSpPr>
            <a:spLocks noGrp="1"/>
          </p:cNvSpPr>
          <p:nvPr>
            <p:ph type="ftr" sz="quarter" idx="16"/>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8" name="Marcador de número de diapositiva 7"/>
          <p:cNvSpPr>
            <a:spLocks noGrp="1"/>
          </p:cNvSpPr>
          <p:nvPr>
            <p:ph type="sldNum" sz="quarter" idx="17"/>
          </p:nvPr>
        </p:nvSpPr>
        <p:spPr>
          <a:xfrm>
            <a:off x="7406640" y="6492240"/>
            <a:ext cx="1280160" cy="137160"/>
          </a:xfrm>
        </p:spPr>
        <p:txBody>
          <a:bodyPr vert="horz" lIns="0" tIns="0" rIns="0" bIns="0" rtlCol="0" anchor="b" anchorCtr="0">
            <a:noAutofit/>
          </a:bodyPr>
          <a:lstStyle>
            <a:lvl1pPr algn="r">
              <a:defRPr lang="en-GB" smtClean="0"/>
            </a:lvl1pPr>
          </a:lstStyle>
          <a:p>
            <a:fld id="{7A84992A-0869-4820-99DB-0145BD00964E}"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410039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ur Content - Subtitle">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xmlns="" id="{CF9DEBEA-55DC-4347-964D-4964523D74E4}"/>
              </a:ext>
            </a:extLst>
          </p:cNvPr>
          <p:cNvSpPr>
            <a:spLocks noGrp="1"/>
          </p:cNvSpPr>
          <p:nvPr>
            <p:ph type="title" hasCustomPrompt="1"/>
          </p:nvPr>
        </p:nvSpPr>
        <p:spPr>
          <a:xfrm>
            <a:off x="457200" y="457200"/>
            <a:ext cx="8229600" cy="457200"/>
          </a:xfrm>
        </p:spPr>
        <p:txBody>
          <a:bodyPr/>
          <a:lstStyle>
            <a:lvl1pPr>
              <a:defRPr/>
            </a:lvl1pPr>
          </a:lstStyle>
          <a:p>
            <a:r>
              <a:rPr lang="en-GB" dirty="0"/>
              <a:t>[Slide title]</a:t>
            </a:r>
          </a:p>
        </p:txBody>
      </p:sp>
      <p:sp>
        <p:nvSpPr>
          <p:cNvPr id="12" name="Subtitle">
            <a:extLst>
              <a:ext uri="{FF2B5EF4-FFF2-40B4-BE49-F238E27FC236}">
                <a16:creationId xmlns:a16="http://schemas.microsoft.com/office/drawing/2014/main" xmlns="" id="{9A86DADC-1E4D-0B4A-978D-A20076E27A6B}"/>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3" name="Content Placeholder 2"/>
          <p:cNvSpPr>
            <a:spLocks noGrp="1"/>
          </p:cNvSpPr>
          <p:nvPr>
            <p:ph sz="half" idx="1" hasCustomPrompt="1"/>
          </p:nvPr>
        </p:nvSpPr>
        <p:spPr>
          <a:xfrm>
            <a:off x="457200" y="2103438"/>
            <a:ext cx="1847088" cy="4068762"/>
          </a:xfrm>
        </p:spPr>
        <p:txBody>
          <a:bodyPr/>
          <a:lstStyle>
            <a:lvl1pPr>
              <a:defRPr sz="1400"/>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2584704" y="2103438"/>
            <a:ext cx="1847088" cy="4068762"/>
          </a:xfrm>
        </p:spPr>
        <p:txBody>
          <a:bodyPr/>
          <a:lstStyle>
            <a:lvl1pPr>
              <a:defRPr sz="1400"/>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4"/>
          <p:cNvSpPr>
            <a:spLocks noGrp="1"/>
          </p:cNvSpPr>
          <p:nvPr>
            <p:ph sz="half" idx="13" hasCustomPrompt="1"/>
          </p:nvPr>
        </p:nvSpPr>
        <p:spPr>
          <a:xfrm>
            <a:off x="4712208" y="2103438"/>
            <a:ext cx="1847088" cy="4068762"/>
          </a:xfrm>
        </p:spPr>
        <p:txBody>
          <a:bodyPr/>
          <a:lstStyle>
            <a:lvl1pPr>
              <a:defRPr sz="1400"/>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5"/>
          <p:cNvSpPr>
            <a:spLocks noGrp="1"/>
          </p:cNvSpPr>
          <p:nvPr>
            <p:ph sz="half" idx="14" hasCustomPrompt="1"/>
          </p:nvPr>
        </p:nvSpPr>
        <p:spPr>
          <a:xfrm>
            <a:off x="6839712" y="2103438"/>
            <a:ext cx="1847088" cy="4068762"/>
          </a:xfrm>
        </p:spPr>
        <p:txBody>
          <a:bodyPr/>
          <a:lstStyle>
            <a:lvl1pPr>
              <a:defRPr sz="1400"/>
            </a:lvl1pPr>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1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5" name="Marcador de pie de página 4"/>
          <p:cNvSpPr>
            <a:spLocks noGrp="1"/>
          </p:cNvSpPr>
          <p:nvPr>
            <p:ph type="ftr" sz="quarter" idx="1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8" name="Marcador de número de diapositiva 7"/>
          <p:cNvSpPr>
            <a:spLocks noGrp="1"/>
          </p:cNvSpPr>
          <p:nvPr>
            <p:ph type="sldNum" sz="quarter" idx="19"/>
          </p:nvPr>
        </p:nvSpPr>
        <p:spPr>
          <a:xfrm>
            <a:off x="7406640" y="6492240"/>
            <a:ext cx="1280160" cy="137160"/>
          </a:xfrm>
        </p:spPr>
        <p:txBody>
          <a:bodyPr vert="horz" lIns="0" tIns="0" rIns="0" bIns="0" rtlCol="0" anchor="b" anchorCtr="0">
            <a:noAutofit/>
          </a:bodyPr>
          <a:lstStyle>
            <a:lvl1pPr algn="r">
              <a:defRPr lang="en-GB" smtClean="0"/>
            </a:lvl1pPr>
          </a:lstStyle>
          <a:p>
            <a:fld id="{011F104A-8FF0-41F4-AAF8-8C18D553CA3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06421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xmlns="" id="{85E513ED-FE14-4FCC-BB60-83BDD360C710}"/>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3" name="Content Placeholder 2"/>
          <p:cNvSpPr>
            <a:spLocks noGrp="1"/>
          </p:cNvSpPr>
          <p:nvPr>
            <p:ph sz="half" idx="1" hasCustomPrompt="1"/>
          </p:nvPr>
        </p:nvSpPr>
        <p:spPr>
          <a:xfrm>
            <a:off x="45720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214884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4"/>
          <p:cNvSpPr>
            <a:spLocks noGrp="1"/>
          </p:cNvSpPr>
          <p:nvPr>
            <p:ph sz="half" idx="13" hasCustomPrompt="1"/>
          </p:nvPr>
        </p:nvSpPr>
        <p:spPr>
          <a:xfrm>
            <a:off x="384048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5"/>
          <p:cNvSpPr>
            <a:spLocks noGrp="1"/>
          </p:cNvSpPr>
          <p:nvPr>
            <p:ph sz="half" idx="14" hasCustomPrompt="1"/>
          </p:nvPr>
        </p:nvSpPr>
        <p:spPr>
          <a:xfrm>
            <a:off x="553212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6"/>
          <p:cNvSpPr>
            <a:spLocks noGrp="1"/>
          </p:cNvSpPr>
          <p:nvPr>
            <p:ph sz="half" idx="15" hasCustomPrompt="1"/>
          </p:nvPr>
        </p:nvSpPr>
        <p:spPr>
          <a:xfrm>
            <a:off x="722376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16"/>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5" name="Marcador de pie de página 4"/>
          <p:cNvSpPr>
            <a:spLocks noGrp="1"/>
          </p:cNvSpPr>
          <p:nvPr>
            <p:ph type="ftr" sz="quarter" idx="17"/>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8" name="Marcador de número de diapositiva 7"/>
          <p:cNvSpPr>
            <a:spLocks noGrp="1"/>
          </p:cNvSpPr>
          <p:nvPr>
            <p:ph type="sldNum" sz="quarter" idx="18"/>
          </p:nvPr>
        </p:nvSpPr>
        <p:spPr>
          <a:xfrm>
            <a:off x="7406640" y="6492240"/>
            <a:ext cx="1280160" cy="137160"/>
          </a:xfrm>
        </p:spPr>
        <p:txBody>
          <a:bodyPr vert="horz" lIns="0" tIns="0" rIns="0" bIns="0" rtlCol="0" anchor="b" anchorCtr="0">
            <a:noAutofit/>
          </a:bodyPr>
          <a:lstStyle>
            <a:lvl1pPr algn="r">
              <a:defRPr lang="en-GB" smtClean="0"/>
            </a:lvl1pPr>
          </a:lstStyle>
          <a:p>
            <a:fld id="{8B59848C-5D6A-44AF-B564-34CDD57CB04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34685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ve Content - Subtitle">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xmlns="" id="{44BEB6D2-97C0-4391-A356-6E8DC19D5288}"/>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13" name="Subtitle">
            <a:extLst>
              <a:ext uri="{FF2B5EF4-FFF2-40B4-BE49-F238E27FC236}">
                <a16:creationId xmlns:a16="http://schemas.microsoft.com/office/drawing/2014/main" xmlns="" id="{3BA33940-D382-444B-8FCE-5D192E55F2AB}"/>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3" name="Content Placeholder 2"/>
          <p:cNvSpPr>
            <a:spLocks noGrp="1"/>
          </p:cNvSpPr>
          <p:nvPr>
            <p:ph sz="half" idx="1" hasCustomPrompt="1"/>
          </p:nvPr>
        </p:nvSpPr>
        <p:spPr>
          <a:xfrm>
            <a:off x="45720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hasCustomPrompt="1"/>
          </p:nvPr>
        </p:nvSpPr>
        <p:spPr>
          <a:xfrm>
            <a:off x="214884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Content Placeholder 4"/>
          <p:cNvSpPr>
            <a:spLocks noGrp="1"/>
          </p:cNvSpPr>
          <p:nvPr>
            <p:ph sz="half" idx="13" hasCustomPrompt="1"/>
          </p:nvPr>
        </p:nvSpPr>
        <p:spPr>
          <a:xfrm>
            <a:off x="384048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Content Placeholder 5"/>
          <p:cNvSpPr>
            <a:spLocks noGrp="1"/>
          </p:cNvSpPr>
          <p:nvPr>
            <p:ph sz="half" idx="14" hasCustomPrompt="1"/>
          </p:nvPr>
        </p:nvSpPr>
        <p:spPr>
          <a:xfrm>
            <a:off x="553212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6"/>
          <p:cNvSpPr>
            <a:spLocks noGrp="1"/>
          </p:cNvSpPr>
          <p:nvPr>
            <p:ph sz="half" idx="15" hasCustomPrompt="1"/>
          </p:nvPr>
        </p:nvSpPr>
        <p:spPr>
          <a:xfrm>
            <a:off x="7223760" y="2103438"/>
            <a:ext cx="1463040" cy="4068762"/>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1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5" name="Marcador de pie de página 4"/>
          <p:cNvSpPr>
            <a:spLocks noGrp="1"/>
          </p:cNvSpPr>
          <p:nvPr>
            <p:ph type="ftr" sz="quarter" idx="1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8" name="Marcador de número de diapositiva 7"/>
          <p:cNvSpPr>
            <a:spLocks noGrp="1"/>
          </p:cNvSpPr>
          <p:nvPr>
            <p:ph type="sldNum" sz="quarter" idx="19"/>
          </p:nvPr>
        </p:nvSpPr>
        <p:spPr>
          <a:xfrm>
            <a:off x="7406640" y="6492240"/>
            <a:ext cx="1280160" cy="137160"/>
          </a:xfrm>
        </p:spPr>
        <p:txBody>
          <a:bodyPr vert="horz" lIns="0" tIns="0" rIns="0" bIns="0" rtlCol="0" anchor="b" anchorCtr="0">
            <a:noAutofit/>
          </a:bodyPr>
          <a:lstStyle>
            <a:lvl1pPr algn="r">
              <a:defRPr lang="en-GB" smtClean="0"/>
            </a:lvl1pPr>
          </a:lstStyle>
          <a:p>
            <a:fld id="{E1229210-0BA1-4677-9E7D-67191AB044B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719324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21" name="Presentation Title">
            <a:extLst>
              <a:ext uri="{FF2B5EF4-FFF2-40B4-BE49-F238E27FC236}">
                <a16:creationId xmlns:a16="http://schemas.microsoft.com/office/drawing/2014/main" xmlns="" id="{DBDDB93D-DF46-4959-91DE-6FBCB0A6717F}"/>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10" name="Picture Placeholder 2"/>
          <p:cNvSpPr>
            <a:spLocks noGrp="1"/>
          </p:cNvSpPr>
          <p:nvPr>
            <p:ph type="pic" sz="quarter" idx="13"/>
          </p:nvPr>
        </p:nvSpPr>
        <p:spPr>
          <a:xfrm>
            <a:off x="457200" y="2100263"/>
            <a:ext cx="2560638" cy="2197417"/>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16" name="Picture Placeholder 3"/>
          <p:cNvSpPr>
            <a:spLocks noGrp="1"/>
          </p:cNvSpPr>
          <p:nvPr>
            <p:ph type="pic" sz="quarter" idx="15"/>
          </p:nvPr>
        </p:nvSpPr>
        <p:spPr>
          <a:xfrm>
            <a:off x="3292475" y="2100263"/>
            <a:ext cx="2560638" cy="2197417"/>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18" name="Picture Placeholder 4"/>
          <p:cNvSpPr>
            <a:spLocks noGrp="1"/>
          </p:cNvSpPr>
          <p:nvPr>
            <p:ph type="pic" sz="quarter" idx="17"/>
          </p:nvPr>
        </p:nvSpPr>
        <p:spPr>
          <a:xfrm>
            <a:off x="6126162" y="2100263"/>
            <a:ext cx="2560638" cy="2197417"/>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7" name="Content Placeholder 2">
            <a:extLst>
              <a:ext uri="{FF2B5EF4-FFF2-40B4-BE49-F238E27FC236}">
                <a16:creationId xmlns:a16="http://schemas.microsoft.com/office/drawing/2014/main" xmlns="" id="{A91DCABB-C6CE-44AC-BF85-E92EDB85BD49}"/>
              </a:ext>
            </a:extLst>
          </p:cNvPr>
          <p:cNvSpPr>
            <a:spLocks noGrp="1"/>
          </p:cNvSpPr>
          <p:nvPr>
            <p:ph sz="quarter" idx="18" hasCustomPrompt="1"/>
          </p:nvPr>
        </p:nvSpPr>
        <p:spPr>
          <a:xfrm>
            <a:off x="457200"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5" name="Content Placeholder 3">
            <a:extLst>
              <a:ext uri="{FF2B5EF4-FFF2-40B4-BE49-F238E27FC236}">
                <a16:creationId xmlns:a16="http://schemas.microsoft.com/office/drawing/2014/main" xmlns="" id="{D3A5F76E-ED67-4064-BECA-36EC4FF6546F}"/>
              </a:ext>
            </a:extLst>
          </p:cNvPr>
          <p:cNvSpPr>
            <a:spLocks noGrp="1"/>
          </p:cNvSpPr>
          <p:nvPr>
            <p:ph sz="quarter" idx="19" hasCustomPrompt="1"/>
          </p:nvPr>
        </p:nvSpPr>
        <p:spPr>
          <a:xfrm>
            <a:off x="3292475"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6" name="Content Placeholder 4">
            <a:extLst>
              <a:ext uri="{FF2B5EF4-FFF2-40B4-BE49-F238E27FC236}">
                <a16:creationId xmlns:a16="http://schemas.microsoft.com/office/drawing/2014/main" xmlns="" id="{4247E2ED-56A8-4AA4-82DA-1C82207A558F}"/>
              </a:ext>
            </a:extLst>
          </p:cNvPr>
          <p:cNvSpPr>
            <a:spLocks noGrp="1"/>
          </p:cNvSpPr>
          <p:nvPr>
            <p:ph sz="quarter" idx="20" hasCustomPrompt="1"/>
          </p:nvPr>
        </p:nvSpPr>
        <p:spPr>
          <a:xfrm>
            <a:off x="6126162" y="4412202"/>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21"/>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22"/>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23"/>
          </p:nvPr>
        </p:nvSpPr>
        <p:spPr>
          <a:xfrm>
            <a:off x="7406640" y="6492240"/>
            <a:ext cx="1280160" cy="137160"/>
          </a:xfrm>
        </p:spPr>
        <p:txBody>
          <a:bodyPr vert="horz" lIns="0" tIns="0" rIns="0" bIns="0" rtlCol="0" anchor="b" anchorCtr="0">
            <a:noAutofit/>
          </a:bodyPr>
          <a:lstStyle>
            <a:lvl1pPr algn="r">
              <a:defRPr lang="en-GB" smtClean="0"/>
            </a:lvl1pPr>
          </a:lstStyle>
          <a:p>
            <a:fld id="{0E150D22-5261-4B5B-99E9-AFAA88B8FE55}"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45044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Images - Subtitle">
    <p:spTree>
      <p:nvGrpSpPr>
        <p:cNvPr id="1" name=""/>
        <p:cNvGrpSpPr/>
        <p:nvPr/>
      </p:nvGrpSpPr>
      <p:grpSpPr>
        <a:xfrm>
          <a:off x="0" y="0"/>
          <a:ext cx="0" cy="0"/>
          <a:chOff x="0" y="0"/>
          <a:chExt cx="0" cy="0"/>
        </a:xfrm>
      </p:grpSpPr>
      <p:sp>
        <p:nvSpPr>
          <p:cNvPr id="14" name="Presentation Title">
            <a:extLst>
              <a:ext uri="{FF2B5EF4-FFF2-40B4-BE49-F238E27FC236}">
                <a16:creationId xmlns:a16="http://schemas.microsoft.com/office/drawing/2014/main" xmlns="" id="{1381588E-977B-46D4-8969-E26E777B3B5C}"/>
              </a:ext>
            </a:extLst>
          </p:cNvPr>
          <p:cNvSpPr>
            <a:spLocks noGrp="1"/>
          </p:cNvSpPr>
          <p:nvPr>
            <p:ph type="title" hasCustomPrompt="1"/>
          </p:nvPr>
        </p:nvSpPr>
        <p:spPr>
          <a:xfrm>
            <a:off x="457200" y="457200"/>
            <a:ext cx="8229600" cy="457200"/>
          </a:xfrm>
        </p:spPr>
        <p:txBody>
          <a:bodyPr/>
          <a:lstStyle>
            <a:lvl1pPr>
              <a:defRPr/>
            </a:lvl1pPr>
          </a:lstStyle>
          <a:p>
            <a:r>
              <a:rPr lang="en-GB" dirty="0"/>
              <a:t>[Slide title]</a:t>
            </a:r>
          </a:p>
        </p:txBody>
      </p:sp>
      <p:sp>
        <p:nvSpPr>
          <p:cNvPr id="12" name="Subtitle">
            <a:extLst>
              <a:ext uri="{FF2B5EF4-FFF2-40B4-BE49-F238E27FC236}">
                <a16:creationId xmlns:a16="http://schemas.microsoft.com/office/drawing/2014/main" xmlns="" id="{E56EB561-11D5-504E-9E61-994FBB00DDFD}"/>
              </a:ext>
            </a:extLst>
          </p:cNvPr>
          <p:cNvSpPr>
            <a:spLocks noGrp="1"/>
          </p:cNvSpPr>
          <p:nvPr>
            <p:ph type="subTitle" idx="24"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15" name="Picture Placeholder 2">
            <a:extLst>
              <a:ext uri="{FF2B5EF4-FFF2-40B4-BE49-F238E27FC236}">
                <a16:creationId xmlns:a16="http://schemas.microsoft.com/office/drawing/2014/main" xmlns="" id="{682CF838-0943-41E6-945F-1F3E07EAC2EE}"/>
              </a:ext>
            </a:extLst>
          </p:cNvPr>
          <p:cNvSpPr>
            <a:spLocks noGrp="1"/>
          </p:cNvSpPr>
          <p:nvPr>
            <p:ph type="pic" sz="quarter" idx="13"/>
          </p:nvPr>
        </p:nvSpPr>
        <p:spPr>
          <a:xfrm>
            <a:off x="457200" y="2100263"/>
            <a:ext cx="2560638" cy="2197417"/>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0" name="Picture Placeholder 3">
            <a:extLst>
              <a:ext uri="{FF2B5EF4-FFF2-40B4-BE49-F238E27FC236}">
                <a16:creationId xmlns:a16="http://schemas.microsoft.com/office/drawing/2014/main" xmlns="" id="{689B6743-B1BB-4A47-9271-50EF38B55E07}"/>
              </a:ext>
            </a:extLst>
          </p:cNvPr>
          <p:cNvSpPr>
            <a:spLocks noGrp="1"/>
          </p:cNvSpPr>
          <p:nvPr>
            <p:ph type="pic" sz="quarter" idx="15"/>
          </p:nvPr>
        </p:nvSpPr>
        <p:spPr>
          <a:xfrm>
            <a:off x="3292475" y="2100263"/>
            <a:ext cx="2560638" cy="2197417"/>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1" name="Picture Placeholder 4">
            <a:extLst>
              <a:ext uri="{FF2B5EF4-FFF2-40B4-BE49-F238E27FC236}">
                <a16:creationId xmlns:a16="http://schemas.microsoft.com/office/drawing/2014/main" xmlns="" id="{0CDAAF7C-43B9-4F68-8216-E2E37E3D5E69}"/>
              </a:ext>
            </a:extLst>
          </p:cNvPr>
          <p:cNvSpPr>
            <a:spLocks noGrp="1"/>
          </p:cNvSpPr>
          <p:nvPr>
            <p:ph type="pic" sz="quarter" idx="17"/>
          </p:nvPr>
        </p:nvSpPr>
        <p:spPr>
          <a:xfrm>
            <a:off x="6126162" y="2100263"/>
            <a:ext cx="2560638" cy="2197417"/>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2" name="Content Placeholder 2">
            <a:extLst>
              <a:ext uri="{FF2B5EF4-FFF2-40B4-BE49-F238E27FC236}">
                <a16:creationId xmlns:a16="http://schemas.microsoft.com/office/drawing/2014/main" xmlns="" id="{03FACB3F-AB86-4B7D-B7A9-A46D5148D29E}"/>
              </a:ext>
            </a:extLst>
          </p:cNvPr>
          <p:cNvSpPr>
            <a:spLocks noGrp="1"/>
          </p:cNvSpPr>
          <p:nvPr>
            <p:ph sz="quarter" idx="18" hasCustomPrompt="1"/>
          </p:nvPr>
        </p:nvSpPr>
        <p:spPr>
          <a:xfrm>
            <a:off x="457200"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Content Placeholder 3">
            <a:extLst>
              <a:ext uri="{FF2B5EF4-FFF2-40B4-BE49-F238E27FC236}">
                <a16:creationId xmlns:a16="http://schemas.microsoft.com/office/drawing/2014/main" xmlns="" id="{205E20A0-493B-427C-A2FF-21CBC39A1DCD}"/>
              </a:ext>
            </a:extLst>
          </p:cNvPr>
          <p:cNvSpPr>
            <a:spLocks noGrp="1"/>
          </p:cNvSpPr>
          <p:nvPr>
            <p:ph sz="quarter" idx="19" hasCustomPrompt="1"/>
          </p:nvPr>
        </p:nvSpPr>
        <p:spPr>
          <a:xfrm>
            <a:off x="3292475" y="4419600"/>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4">
            <a:extLst>
              <a:ext uri="{FF2B5EF4-FFF2-40B4-BE49-F238E27FC236}">
                <a16:creationId xmlns:a16="http://schemas.microsoft.com/office/drawing/2014/main" xmlns="" id="{0550DD1F-7696-4A50-B37C-BAC6E7BDB0BA}"/>
              </a:ext>
            </a:extLst>
          </p:cNvPr>
          <p:cNvSpPr>
            <a:spLocks noGrp="1"/>
          </p:cNvSpPr>
          <p:nvPr>
            <p:ph sz="quarter" idx="20" hasCustomPrompt="1"/>
          </p:nvPr>
        </p:nvSpPr>
        <p:spPr>
          <a:xfrm>
            <a:off x="6126162" y="4412202"/>
            <a:ext cx="2560638" cy="169164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25"/>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26"/>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27"/>
          </p:nvPr>
        </p:nvSpPr>
        <p:spPr>
          <a:xfrm>
            <a:off x="7406640" y="6492240"/>
            <a:ext cx="1280160" cy="137160"/>
          </a:xfrm>
        </p:spPr>
        <p:txBody>
          <a:bodyPr vert="horz" lIns="0" tIns="0" rIns="0" bIns="0" rtlCol="0" anchor="b" anchorCtr="0">
            <a:noAutofit/>
          </a:bodyPr>
          <a:lstStyle>
            <a:lvl1pPr algn="r">
              <a:defRPr lang="en-GB" smtClean="0"/>
            </a:lvl1pPr>
          </a:lstStyle>
          <a:p>
            <a:fld id="{D2081BC4-EAB9-4C86-B24F-79F01498374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066412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10008CFC-0F5E-45BF-91C4-1EE9E0E0E4F3}" type="slidenum">
              <a:rPr lang="en-GB" smtClean="0"/>
              <a:pPr/>
              <a:t>‹Nº›</a:t>
            </a:fld>
            <a:endParaRPr lang="en-GB"/>
          </a:p>
        </p:txBody>
      </p:sp>
      <p:pic>
        <p:nvPicPr>
          <p:cNvPr id="9" name="Picture 8" descr="../../../Financial-centres-building.pn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spTree>
    <p:extLst>
      <p:ext uri="{BB962C8B-B14F-4D97-AF65-F5344CB8AC3E}">
        <p14:creationId xmlns:p14="http://schemas.microsoft.com/office/powerpoint/2010/main" val="138566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Text Boxes for Icons">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xmlns="" id="{351D6DDE-03AD-456E-B7D1-35C6D008965C}"/>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9" name="Content Placeholder 2">
            <a:extLst>
              <a:ext uri="{FF2B5EF4-FFF2-40B4-BE49-F238E27FC236}">
                <a16:creationId xmlns:a16="http://schemas.microsoft.com/office/drawing/2014/main" xmlns="" id="{36BED283-59AE-4528-BF2B-2798E5878162}"/>
              </a:ext>
            </a:extLst>
          </p:cNvPr>
          <p:cNvSpPr>
            <a:spLocks noGrp="1"/>
          </p:cNvSpPr>
          <p:nvPr>
            <p:ph sz="quarter" idx="22" hasCustomPrompt="1"/>
          </p:nvPr>
        </p:nvSpPr>
        <p:spPr>
          <a:xfrm>
            <a:off x="457200"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3">
            <a:extLst>
              <a:ext uri="{FF2B5EF4-FFF2-40B4-BE49-F238E27FC236}">
                <a16:creationId xmlns:a16="http://schemas.microsoft.com/office/drawing/2014/main" xmlns="" id="{28B2B970-1EC8-499E-AFC9-9AD537D939E8}"/>
              </a:ext>
            </a:extLst>
          </p:cNvPr>
          <p:cNvSpPr>
            <a:spLocks noGrp="1"/>
          </p:cNvSpPr>
          <p:nvPr>
            <p:ph sz="quarter" idx="23" hasCustomPrompt="1"/>
          </p:nvPr>
        </p:nvSpPr>
        <p:spPr>
          <a:xfrm>
            <a:off x="2584704"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0" name="Content Placeholder 4">
            <a:extLst>
              <a:ext uri="{FF2B5EF4-FFF2-40B4-BE49-F238E27FC236}">
                <a16:creationId xmlns:a16="http://schemas.microsoft.com/office/drawing/2014/main" xmlns="" id="{BE2CE0B8-A213-4E60-A87E-B7C10AB0A1E9}"/>
              </a:ext>
            </a:extLst>
          </p:cNvPr>
          <p:cNvSpPr>
            <a:spLocks noGrp="1"/>
          </p:cNvSpPr>
          <p:nvPr>
            <p:ph sz="quarter" idx="24" hasCustomPrompt="1"/>
          </p:nvPr>
        </p:nvSpPr>
        <p:spPr>
          <a:xfrm>
            <a:off x="4712208"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Content Placeholder 5">
            <a:extLst>
              <a:ext uri="{FF2B5EF4-FFF2-40B4-BE49-F238E27FC236}">
                <a16:creationId xmlns:a16="http://schemas.microsoft.com/office/drawing/2014/main" xmlns="" id="{5E40E03C-366B-4EBE-AEBC-AE0CEEF2B529}"/>
              </a:ext>
            </a:extLst>
          </p:cNvPr>
          <p:cNvSpPr>
            <a:spLocks noGrp="1"/>
          </p:cNvSpPr>
          <p:nvPr>
            <p:ph sz="quarter" idx="25" hasCustomPrompt="1"/>
          </p:nvPr>
        </p:nvSpPr>
        <p:spPr>
          <a:xfrm>
            <a:off x="6839712"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26"/>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27"/>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28"/>
          </p:nvPr>
        </p:nvSpPr>
        <p:spPr>
          <a:xfrm>
            <a:off x="7406640" y="6492240"/>
            <a:ext cx="1280160" cy="137160"/>
          </a:xfrm>
        </p:spPr>
        <p:txBody>
          <a:bodyPr vert="horz" lIns="0" tIns="0" rIns="0" bIns="0" rtlCol="0" anchor="b" anchorCtr="0">
            <a:noAutofit/>
          </a:bodyPr>
          <a:lstStyle>
            <a:lvl1pPr algn="r">
              <a:defRPr lang="en-GB" smtClean="0"/>
            </a:lvl1pPr>
          </a:lstStyle>
          <a:p>
            <a:fld id="{FBE628E6-F36B-4A91-B285-EC33087F0A1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124457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Text Boxes for Icons - Subtitle">
    <p:spTree>
      <p:nvGrpSpPr>
        <p:cNvPr id="1" name=""/>
        <p:cNvGrpSpPr/>
        <p:nvPr/>
      </p:nvGrpSpPr>
      <p:grpSpPr>
        <a:xfrm>
          <a:off x="0" y="0"/>
          <a:ext cx="0" cy="0"/>
          <a:chOff x="0" y="0"/>
          <a:chExt cx="0" cy="0"/>
        </a:xfrm>
      </p:grpSpPr>
      <p:sp>
        <p:nvSpPr>
          <p:cNvPr id="11" name="Presentation Title">
            <a:extLst>
              <a:ext uri="{FF2B5EF4-FFF2-40B4-BE49-F238E27FC236}">
                <a16:creationId xmlns:a16="http://schemas.microsoft.com/office/drawing/2014/main" xmlns="" id="{764FF162-BFFC-4646-99CF-A573C4A96E8F}"/>
              </a:ext>
            </a:extLst>
          </p:cNvPr>
          <p:cNvSpPr>
            <a:spLocks noGrp="1"/>
          </p:cNvSpPr>
          <p:nvPr>
            <p:ph type="title" hasCustomPrompt="1"/>
          </p:nvPr>
        </p:nvSpPr>
        <p:spPr>
          <a:xfrm>
            <a:off x="457200" y="457200"/>
            <a:ext cx="8229600" cy="457200"/>
          </a:xfrm>
        </p:spPr>
        <p:txBody>
          <a:bodyPr/>
          <a:lstStyle>
            <a:lvl1pPr>
              <a:defRPr/>
            </a:lvl1pPr>
          </a:lstStyle>
          <a:p>
            <a:r>
              <a:rPr lang="en-GB" dirty="0"/>
              <a:t>[Slide title]</a:t>
            </a:r>
          </a:p>
        </p:txBody>
      </p:sp>
      <p:sp>
        <p:nvSpPr>
          <p:cNvPr id="10" name="Subtitle">
            <a:extLst>
              <a:ext uri="{FF2B5EF4-FFF2-40B4-BE49-F238E27FC236}">
                <a16:creationId xmlns:a16="http://schemas.microsoft.com/office/drawing/2014/main" xmlns="" id="{3245F15E-AE15-FB42-8437-8AFF26EC5782}"/>
              </a:ext>
            </a:extLst>
          </p:cNvPr>
          <p:cNvSpPr>
            <a:spLocks noGrp="1"/>
          </p:cNvSpPr>
          <p:nvPr>
            <p:ph type="subTitle" idx="23"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12" name="Content Placeholder 2">
            <a:extLst>
              <a:ext uri="{FF2B5EF4-FFF2-40B4-BE49-F238E27FC236}">
                <a16:creationId xmlns:a16="http://schemas.microsoft.com/office/drawing/2014/main" xmlns="" id="{A0E1A145-9BD5-4E7C-A52E-8CFA0FB2AF01}"/>
              </a:ext>
            </a:extLst>
          </p:cNvPr>
          <p:cNvSpPr>
            <a:spLocks noGrp="1"/>
          </p:cNvSpPr>
          <p:nvPr>
            <p:ph sz="quarter" idx="22" hasCustomPrompt="1"/>
          </p:nvPr>
        </p:nvSpPr>
        <p:spPr>
          <a:xfrm>
            <a:off x="457200"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4" name="Content Placeholder 3">
            <a:extLst>
              <a:ext uri="{FF2B5EF4-FFF2-40B4-BE49-F238E27FC236}">
                <a16:creationId xmlns:a16="http://schemas.microsoft.com/office/drawing/2014/main" xmlns="" id="{6FBAC98C-D7E1-403B-9320-453381BDB0A0}"/>
              </a:ext>
            </a:extLst>
          </p:cNvPr>
          <p:cNvSpPr>
            <a:spLocks noGrp="1"/>
          </p:cNvSpPr>
          <p:nvPr>
            <p:ph sz="quarter" idx="24" hasCustomPrompt="1"/>
          </p:nvPr>
        </p:nvSpPr>
        <p:spPr>
          <a:xfrm>
            <a:off x="2584704"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ontent Placeholder 4">
            <a:extLst>
              <a:ext uri="{FF2B5EF4-FFF2-40B4-BE49-F238E27FC236}">
                <a16:creationId xmlns:a16="http://schemas.microsoft.com/office/drawing/2014/main" xmlns="" id="{DF4A4FE3-38E6-4019-8457-A45BE4A72BA6}"/>
              </a:ext>
            </a:extLst>
          </p:cNvPr>
          <p:cNvSpPr>
            <a:spLocks noGrp="1"/>
          </p:cNvSpPr>
          <p:nvPr>
            <p:ph sz="quarter" idx="25" hasCustomPrompt="1"/>
          </p:nvPr>
        </p:nvSpPr>
        <p:spPr>
          <a:xfrm>
            <a:off x="4712208"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8" name="Content Placeholder 5">
            <a:extLst>
              <a:ext uri="{FF2B5EF4-FFF2-40B4-BE49-F238E27FC236}">
                <a16:creationId xmlns:a16="http://schemas.microsoft.com/office/drawing/2014/main" xmlns="" id="{5867BB76-A415-4953-9D41-06AE384D171F}"/>
              </a:ext>
            </a:extLst>
          </p:cNvPr>
          <p:cNvSpPr>
            <a:spLocks noGrp="1"/>
          </p:cNvSpPr>
          <p:nvPr>
            <p:ph sz="quarter" idx="26" hasCustomPrompt="1"/>
          </p:nvPr>
        </p:nvSpPr>
        <p:spPr>
          <a:xfrm>
            <a:off x="6839712" y="3429000"/>
            <a:ext cx="1847088" cy="2743200"/>
          </a:xfrm>
        </p:spPr>
        <p:txBody>
          <a:bodyPr/>
          <a:lstStyle>
            <a:lvl1pPr>
              <a:spcAft>
                <a:spcPts val="300"/>
              </a:spcAft>
              <a:defRPr sz="10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2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2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29"/>
          </p:nvPr>
        </p:nvSpPr>
        <p:spPr>
          <a:xfrm>
            <a:off x="7406640" y="6492240"/>
            <a:ext cx="1280160" cy="137160"/>
          </a:xfrm>
        </p:spPr>
        <p:txBody>
          <a:bodyPr vert="horz" lIns="0" tIns="0" rIns="0" bIns="0" rtlCol="0" anchor="b" anchorCtr="0">
            <a:noAutofit/>
          </a:bodyPr>
          <a:lstStyle>
            <a:lvl1pPr algn="r">
              <a:defRPr lang="en-GB" smtClean="0"/>
            </a:lvl1pPr>
          </a:lstStyle>
          <a:p>
            <a:fld id="{7C4D682F-19E2-45CC-8A15-1C534622F29D}"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571854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Team Images">
    <p:spTree>
      <p:nvGrpSpPr>
        <p:cNvPr id="1" name=""/>
        <p:cNvGrpSpPr/>
        <p:nvPr/>
      </p:nvGrpSpPr>
      <p:grpSpPr>
        <a:xfrm>
          <a:off x="0" y="0"/>
          <a:ext cx="0" cy="0"/>
          <a:chOff x="0" y="0"/>
          <a:chExt cx="0" cy="0"/>
        </a:xfrm>
      </p:grpSpPr>
      <p:sp>
        <p:nvSpPr>
          <p:cNvPr id="20" name="Presentation Title">
            <a:extLst>
              <a:ext uri="{FF2B5EF4-FFF2-40B4-BE49-F238E27FC236}">
                <a16:creationId xmlns:a16="http://schemas.microsoft.com/office/drawing/2014/main" xmlns="" id="{D1FC0C54-91C1-4856-AF6C-1B0E52DF612C}"/>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10" name="Picture Placeholder 2"/>
          <p:cNvSpPr>
            <a:spLocks noGrp="1" noChangeAspect="1"/>
          </p:cNvSpPr>
          <p:nvPr>
            <p:ph type="pic" sz="quarter" idx="13"/>
          </p:nvPr>
        </p:nvSpPr>
        <p:spPr>
          <a:xfrm>
            <a:off x="457200" y="2103120"/>
            <a:ext cx="1325880" cy="132588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16" name="Picture Placeholder 3"/>
          <p:cNvSpPr>
            <a:spLocks noGrp="1" noChangeAspect="1"/>
          </p:cNvSpPr>
          <p:nvPr>
            <p:ph type="pic" sz="quarter" idx="15"/>
          </p:nvPr>
        </p:nvSpPr>
        <p:spPr>
          <a:xfrm>
            <a:off x="2584704" y="2103120"/>
            <a:ext cx="1325880" cy="132588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18" name="Picture Placeholder 4"/>
          <p:cNvSpPr>
            <a:spLocks noGrp="1" noChangeAspect="1"/>
          </p:cNvSpPr>
          <p:nvPr>
            <p:ph type="pic" sz="quarter" idx="17"/>
          </p:nvPr>
        </p:nvSpPr>
        <p:spPr>
          <a:xfrm>
            <a:off x="4712208" y="2103120"/>
            <a:ext cx="1325880" cy="132588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14" name="Picture Placeholder 5"/>
          <p:cNvSpPr>
            <a:spLocks noGrp="1" noChangeAspect="1"/>
          </p:cNvSpPr>
          <p:nvPr>
            <p:ph type="pic" sz="quarter" idx="19"/>
          </p:nvPr>
        </p:nvSpPr>
        <p:spPr>
          <a:xfrm>
            <a:off x="6839712" y="2103120"/>
            <a:ext cx="1325880" cy="132588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1" name="Content Placeholder 2">
            <a:extLst>
              <a:ext uri="{FF2B5EF4-FFF2-40B4-BE49-F238E27FC236}">
                <a16:creationId xmlns:a16="http://schemas.microsoft.com/office/drawing/2014/main" xmlns="" id="{BFA39531-41F0-4D59-A200-DAFC42986E1B}"/>
              </a:ext>
            </a:extLst>
          </p:cNvPr>
          <p:cNvSpPr>
            <a:spLocks noGrp="1"/>
          </p:cNvSpPr>
          <p:nvPr>
            <p:ph sz="quarter" idx="22" hasCustomPrompt="1"/>
          </p:nvPr>
        </p:nvSpPr>
        <p:spPr>
          <a:xfrm>
            <a:off x="457200"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2" name="Content Placeholder 3">
            <a:extLst>
              <a:ext uri="{FF2B5EF4-FFF2-40B4-BE49-F238E27FC236}">
                <a16:creationId xmlns:a16="http://schemas.microsoft.com/office/drawing/2014/main" xmlns="" id="{08D2100F-E25D-415F-9051-DB6F9E541167}"/>
              </a:ext>
            </a:extLst>
          </p:cNvPr>
          <p:cNvSpPr>
            <a:spLocks noGrp="1"/>
          </p:cNvSpPr>
          <p:nvPr>
            <p:ph sz="quarter" idx="23" hasCustomPrompt="1"/>
          </p:nvPr>
        </p:nvSpPr>
        <p:spPr>
          <a:xfrm>
            <a:off x="2584704"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3" name="Content Placeholder 4">
            <a:extLst>
              <a:ext uri="{FF2B5EF4-FFF2-40B4-BE49-F238E27FC236}">
                <a16:creationId xmlns:a16="http://schemas.microsoft.com/office/drawing/2014/main" xmlns="" id="{B8C234DF-A396-49C0-A067-F9A35BEA88A9}"/>
              </a:ext>
            </a:extLst>
          </p:cNvPr>
          <p:cNvSpPr>
            <a:spLocks noGrp="1"/>
          </p:cNvSpPr>
          <p:nvPr>
            <p:ph sz="quarter" idx="24" hasCustomPrompt="1"/>
          </p:nvPr>
        </p:nvSpPr>
        <p:spPr>
          <a:xfrm>
            <a:off x="4712208"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Content Placeholder 5">
            <a:extLst>
              <a:ext uri="{FF2B5EF4-FFF2-40B4-BE49-F238E27FC236}">
                <a16:creationId xmlns:a16="http://schemas.microsoft.com/office/drawing/2014/main" xmlns="" id="{F584FD4B-2272-46CE-8756-97A7A7812E6E}"/>
              </a:ext>
            </a:extLst>
          </p:cNvPr>
          <p:cNvSpPr>
            <a:spLocks noGrp="1"/>
          </p:cNvSpPr>
          <p:nvPr>
            <p:ph sz="quarter" idx="25" hasCustomPrompt="1"/>
          </p:nvPr>
        </p:nvSpPr>
        <p:spPr>
          <a:xfrm>
            <a:off x="6839712"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26"/>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27"/>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28"/>
          </p:nvPr>
        </p:nvSpPr>
        <p:spPr>
          <a:xfrm>
            <a:off x="7406640" y="6492240"/>
            <a:ext cx="1280160" cy="137160"/>
          </a:xfrm>
        </p:spPr>
        <p:txBody>
          <a:bodyPr vert="horz" lIns="0" tIns="0" rIns="0" bIns="0" rtlCol="0" anchor="b" anchorCtr="0">
            <a:noAutofit/>
          </a:bodyPr>
          <a:lstStyle>
            <a:lvl1pPr algn="r">
              <a:defRPr lang="en-GB" smtClean="0"/>
            </a:lvl1pPr>
          </a:lstStyle>
          <a:p>
            <a:fld id="{FF7A23D7-7C4E-47DF-AFEB-3DB7945ECAEB}"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098173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Team Images - Subtitle">
    <p:spTree>
      <p:nvGrpSpPr>
        <p:cNvPr id="1" name=""/>
        <p:cNvGrpSpPr/>
        <p:nvPr/>
      </p:nvGrpSpPr>
      <p:grpSpPr>
        <a:xfrm>
          <a:off x="0" y="0"/>
          <a:ext cx="0" cy="0"/>
          <a:chOff x="0" y="0"/>
          <a:chExt cx="0" cy="0"/>
        </a:xfrm>
      </p:grpSpPr>
      <p:sp>
        <p:nvSpPr>
          <p:cNvPr id="20" name="Presentation Title">
            <a:extLst>
              <a:ext uri="{FF2B5EF4-FFF2-40B4-BE49-F238E27FC236}">
                <a16:creationId xmlns:a16="http://schemas.microsoft.com/office/drawing/2014/main" xmlns="" id="{644E3E94-547F-440A-8080-A3D88A1517D2}"/>
              </a:ext>
            </a:extLst>
          </p:cNvPr>
          <p:cNvSpPr>
            <a:spLocks noGrp="1"/>
          </p:cNvSpPr>
          <p:nvPr>
            <p:ph type="title" hasCustomPrompt="1"/>
          </p:nvPr>
        </p:nvSpPr>
        <p:spPr>
          <a:xfrm>
            <a:off x="457200" y="457200"/>
            <a:ext cx="8229600" cy="457200"/>
          </a:xfrm>
        </p:spPr>
        <p:txBody>
          <a:bodyPr/>
          <a:lstStyle>
            <a:lvl1pPr>
              <a:defRPr/>
            </a:lvl1pPr>
          </a:lstStyle>
          <a:p>
            <a:r>
              <a:rPr lang="en-GB" dirty="0"/>
              <a:t>[Slide title]</a:t>
            </a:r>
          </a:p>
        </p:txBody>
      </p:sp>
      <p:sp>
        <p:nvSpPr>
          <p:cNvPr id="22" name="Subtitle">
            <a:extLst>
              <a:ext uri="{FF2B5EF4-FFF2-40B4-BE49-F238E27FC236}">
                <a16:creationId xmlns:a16="http://schemas.microsoft.com/office/drawing/2014/main" xmlns="" id="{427BC1F7-D69A-A447-85C4-1068CD752E04}"/>
              </a:ext>
            </a:extLst>
          </p:cNvPr>
          <p:cNvSpPr>
            <a:spLocks noGrp="1"/>
          </p:cNvSpPr>
          <p:nvPr>
            <p:ph type="subTitle" idx="2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21" name="Picture Placeholder 2">
            <a:extLst>
              <a:ext uri="{FF2B5EF4-FFF2-40B4-BE49-F238E27FC236}">
                <a16:creationId xmlns:a16="http://schemas.microsoft.com/office/drawing/2014/main" xmlns="" id="{E19219E3-16BD-4D46-90EE-6E3B3F874A7A}"/>
              </a:ext>
            </a:extLst>
          </p:cNvPr>
          <p:cNvSpPr>
            <a:spLocks noGrp="1" noChangeAspect="1"/>
          </p:cNvSpPr>
          <p:nvPr>
            <p:ph type="pic" sz="quarter" idx="13"/>
          </p:nvPr>
        </p:nvSpPr>
        <p:spPr>
          <a:xfrm>
            <a:off x="457200" y="2103120"/>
            <a:ext cx="1325880" cy="132588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3" name="Picture Placeholder 3">
            <a:extLst>
              <a:ext uri="{FF2B5EF4-FFF2-40B4-BE49-F238E27FC236}">
                <a16:creationId xmlns:a16="http://schemas.microsoft.com/office/drawing/2014/main" xmlns="" id="{503E0BA6-C56D-46DC-9B49-252B02DEEB63}"/>
              </a:ext>
            </a:extLst>
          </p:cNvPr>
          <p:cNvSpPr>
            <a:spLocks noGrp="1" noChangeAspect="1"/>
          </p:cNvSpPr>
          <p:nvPr>
            <p:ph type="pic" sz="quarter" idx="15"/>
          </p:nvPr>
        </p:nvSpPr>
        <p:spPr>
          <a:xfrm>
            <a:off x="2584704" y="2103120"/>
            <a:ext cx="1325880" cy="132588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4" name="Picture Placeholder 4">
            <a:extLst>
              <a:ext uri="{FF2B5EF4-FFF2-40B4-BE49-F238E27FC236}">
                <a16:creationId xmlns:a16="http://schemas.microsoft.com/office/drawing/2014/main" xmlns="" id="{8FE76139-1C6D-407B-A2CA-7CDAB37E5BFB}"/>
              </a:ext>
            </a:extLst>
          </p:cNvPr>
          <p:cNvSpPr>
            <a:spLocks noGrp="1" noChangeAspect="1"/>
          </p:cNvSpPr>
          <p:nvPr>
            <p:ph type="pic" sz="quarter" idx="17"/>
          </p:nvPr>
        </p:nvSpPr>
        <p:spPr>
          <a:xfrm>
            <a:off x="4712208" y="2103120"/>
            <a:ext cx="1325880" cy="132588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5" name="Picture Placeholder 5">
            <a:extLst>
              <a:ext uri="{FF2B5EF4-FFF2-40B4-BE49-F238E27FC236}">
                <a16:creationId xmlns:a16="http://schemas.microsoft.com/office/drawing/2014/main" xmlns="" id="{3CA89620-DFF1-4F69-B2B1-DE6948802DF3}"/>
              </a:ext>
            </a:extLst>
          </p:cNvPr>
          <p:cNvSpPr>
            <a:spLocks noGrp="1" noChangeAspect="1"/>
          </p:cNvSpPr>
          <p:nvPr>
            <p:ph type="pic" sz="quarter" idx="19"/>
          </p:nvPr>
        </p:nvSpPr>
        <p:spPr>
          <a:xfrm>
            <a:off x="6839712" y="2103120"/>
            <a:ext cx="1325880" cy="1325880"/>
          </a:xfrm>
          <a:solidFill>
            <a:srgbClr val="DEDEDE"/>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26" name="Content Placeholder 2">
            <a:extLst>
              <a:ext uri="{FF2B5EF4-FFF2-40B4-BE49-F238E27FC236}">
                <a16:creationId xmlns:a16="http://schemas.microsoft.com/office/drawing/2014/main" xmlns="" id="{27FAF662-D0CC-4884-BF1A-55E0FDD7C591}"/>
              </a:ext>
            </a:extLst>
          </p:cNvPr>
          <p:cNvSpPr>
            <a:spLocks noGrp="1"/>
          </p:cNvSpPr>
          <p:nvPr>
            <p:ph sz="quarter" idx="22" hasCustomPrompt="1"/>
          </p:nvPr>
        </p:nvSpPr>
        <p:spPr>
          <a:xfrm>
            <a:off x="457200"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7" name="Content Placeholder 3">
            <a:extLst>
              <a:ext uri="{FF2B5EF4-FFF2-40B4-BE49-F238E27FC236}">
                <a16:creationId xmlns:a16="http://schemas.microsoft.com/office/drawing/2014/main" xmlns="" id="{797B77FC-9D8C-4DC6-9780-77C89EE5631D}"/>
              </a:ext>
            </a:extLst>
          </p:cNvPr>
          <p:cNvSpPr>
            <a:spLocks noGrp="1"/>
          </p:cNvSpPr>
          <p:nvPr>
            <p:ph sz="quarter" idx="23" hasCustomPrompt="1"/>
          </p:nvPr>
        </p:nvSpPr>
        <p:spPr>
          <a:xfrm>
            <a:off x="2584704"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8" name="Content Placeholder 4">
            <a:extLst>
              <a:ext uri="{FF2B5EF4-FFF2-40B4-BE49-F238E27FC236}">
                <a16:creationId xmlns:a16="http://schemas.microsoft.com/office/drawing/2014/main" xmlns="" id="{EF109F94-27A0-4898-9FE2-87C147301546}"/>
              </a:ext>
            </a:extLst>
          </p:cNvPr>
          <p:cNvSpPr>
            <a:spLocks noGrp="1"/>
          </p:cNvSpPr>
          <p:nvPr>
            <p:ph sz="quarter" idx="24" hasCustomPrompt="1"/>
          </p:nvPr>
        </p:nvSpPr>
        <p:spPr>
          <a:xfrm>
            <a:off x="4712208"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9" name="Content Placeholder 5">
            <a:extLst>
              <a:ext uri="{FF2B5EF4-FFF2-40B4-BE49-F238E27FC236}">
                <a16:creationId xmlns:a16="http://schemas.microsoft.com/office/drawing/2014/main" xmlns="" id="{785B5576-6FA6-4EDC-A720-D2DCA24EABC2}"/>
              </a:ext>
            </a:extLst>
          </p:cNvPr>
          <p:cNvSpPr>
            <a:spLocks noGrp="1"/>
          </p:cNvSpPr>
          <p:nvPr>
            <p:ph sz="quarter" idx="25" hasCustomPrompt="1"/>
          </p:nvPr>
        </p:nvSpPr>
        <p:spPr>
          <a:xfrm>
            <a:off x="6839712" y="3657600"/>
            <a:ext cx="1847088" cy="2514600"/>
          </a:xfrm>
        </p:spPr>
        <p:txBody>
          <a:bodyPr/>
          <a:lstStyle>
            <a:lvl1pPr>
              <a:spcAft>
                <a:spcPts val="300"/>
              </a:spcAft>
              <a:defRPr sz="1400"/>
            </a:lvl1pPr>
            <a:lvl2pPr>
              <a:defRPr sz="1400"/>
            </a:lvl2pPr>
            <a:lvl3pPr>
              <a:defRPr sz="14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2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2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29"/>
          </p:nvPr>
        </p:nvSpPr>
        <p:spPr>
          <a:xfrm>
            <a:off x="7406640" y="6492240"/>
            <a:ext cx="1280160" cy="137160"/>
          </a:xfrm>
        </p:spPr>
        <p:txBody>
          <a:bodyPr vert="horz" lIns="0" tIns="0" rIns="0" bIns="0" rtlCol="0" anchor="b" anchorCtr="0">
            <a:noAutofit/>
          </a:bodyPr>
          <a:lstStyle>
            <a:lvl1pPr algn="r">
              <a:defRPr lang="en-GB" smtClean="0"/>
            </a:lvl1pPr>
          </a:lstStyle>
          <a:p>
            <a:fld id="{F9AC4B82-CD12-4E20-9EC5-28CFC152B521}"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851317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Chart">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xmlns="" id="{F3CCC0B6-E36E-4742-BD86-626420766888}"/>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3" name="Content Placeholder 2"/>
          <p:cNvSpPr>
            <a:spLocks noGrp="1"/>
          </p:cNvSpPr>
          <p:nvPr>
            <p:ph idx="1" hasCustomPrompt="1"/>
          </p:nvPr>
        </p:nvSpPr>
        <p:spPr>
          <a:xfrm>
            <a:off x="457200" y="2103438"/>
            <a:ext cx="2560638"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p:cNvSpPr>
            <a:spLocks noGrp="1"/>
          </p:cNvSpPr>
          <p:nvPr>
            <p:ph type="chart" sz="quarter" idx="13"/>
          </p:nvPr>
        </p:nvSpPr>
        <p:spPr>
          <a:xfrm>
            <a:off x="3931920" y="1417320"/>
            <a:ext cx="4754880" cy="4754880"/>
          </a:xfrm>
        </p:spPr>
        <p:txBody>
          <a:bodyPr anchor="ctr" anchorCtr="0"/>
          <a:lstStyle>
            <a:lvl1pPr algn="ctr">
              <a:defRPr sz="9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un </a:t>
            </a:r>
            <a:r>
              <a:rPr lang="en-GB" dirty="0" err="1"/>
              <a:t>gráfico</a:t>
            </a:r>
            <a:endParaRPr lang="en-GB" dirty="0"/>
          </a:p>
        </p:txBody>
      </p:sp>
      <p:sp>
        <p:nvSpPr>
          <p:cNvPr id="4" name="Marcador de fecha 3"/>
          <p:cNvSpPr>
            <a:spLocks noGrp="1"/>
          </p:cNvSpPr>
          <p:nvPr>
            <p:ph type="dt" sz="half" idx="14"/>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5" name="Marcador de pie de página 4"/>
          <p:cNvSpPr>
            <a:spLocks noGrp="1"/>
          </p:cNvSpPr>
          <p:nvPr>
            <p:ph type="ftr" sz="quarter" idx="15"/>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6" name="Marcador de número de diapositiva 5"/>
          <p:cNvSpPr>
            <a:spLocks noGrp="1"/>
          </p:cNvSpPr>
          <p:nvPr>
            <p:ph type="sldNum" sz="quarter" idx="16"/>
          </p:nvPr>
        </p:nvSpPr>
        <p:spPr>
          <a:xfrm>
            <a:off x="7406640" y="6492240"/>
            <a:ext cx="1280160" cy="137160"/>
          </a:xfrm>
        </p:spPr>
        <p:txBody>
          <a:bodyPr vert="horz" lIns="0" tIns="0" rIns="0" bIns="0" rtlCol="0" anchor="b" anchorCtr="0">
            <a:noAutofit/>
          </a:bodyPr>
          <a:lstStyle>
            <a:lvl1pPr algn="r">
              <a:defRPr lang="en-GB" smtClean="0"/>
            </a:lvl1pPr>
          </a:lstStyle>
          <a:p>
            <a:fld id="{B0D8C0D5-3AE0-4E81-8C01-013B8CA6453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970868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Chart - Subtitle">
    <p:spTree>
      <p:nvGrpSpPr>
        <p:cNvPr id="1" name=""/>
        <p:cNvGrpSpPr/>
        <p:nvPr/>
      </p:nvGrpSpPr>
      <p:grpSpPr>
        <a:xfrm>
          <a:off x="0" y="0"/>
          <a:ext cx="0" cy="0"/>
          <a:chOff x="0" y="0"/>
          <a:chExt cx="0" cy="0"/>
        </a:xfrm>
      </p:grpSpPr>
      <p:sp>
        <p:nvSpPr>
          <p:cNvPr id="10" name="Presentation Title">
            <a:extLst>
              <a:ext uri="{FF2B5EF4-FFF2-40B4-BE49-F238E27FC236}">
                <a16:creationId xmlns:a16="http://schemas.microsoft.com/office/drawing/2014/main" xmlns="" id="{D39EF5C9-9A5C-4CCA-8119-53292F1CA5D0}"/>
              </a:ext>
            </a:extLst>
          </p:cNvPr>
          <p:cNvSpPr>
            <a:spLocks noGrp="1"/>
          </p:cNvSpPr>
          <p:nvPr>
            <p:ph type="title" hasCustomPrompt="1"/>
          </p:nvPr>
        </p:nvSpPr>
        <p:spPr>
          <a:xfrm>
            <a:off x="457200" y="457200"/>
            <a:ext cx="8229600" cy="457200"/>
          </a:xfrm>
        </p:spPr>
        <p:txBody>
          <a:bodyPr/>
          <a:lstStyle>
            <a:lvl1pPr>
              <a:defRPr/>
            </a:lvl1pPr>
          </a:lstStyle>
          <a:p>
            <a:r>
              <a:rPr lang="en-GB" dirty="0"/>
              <a:t>[Slide title]</a:t>
            </a:r>
          </a:p>
        </p:txBody>
      </p:sp>
      <p:sp>
        <p:nvSpPr>
          <p:cNvPr id="8" name="Subtitle">
            <a:extLst>
              <a:ext uri="{FF2B5EF4-FFF2-40B4-BE49-F238E27FC236}">
                <a16:creationId xmlns:a16="http://schemas.microsoft.com/office/drawing/2014/main" xmlns="" id="{1683001D-E2E2-4546-95A4-1E246D513FA2}"/>
              </a:ext>
            </a:extLst>
          </p:cNvPr>
          <p:cNvSpPr>
            <a:spLocks noGrp="1"/>
          </p:cNvSpPr>
          <p:nvPr>
            <p:ph type="subTitle" idx="16" hasCustomPrompt="1"/>
          </p:nvPr>
        </p:nvSpPr>
        <p:spPr>
          <a:xfrm>
            <a:off x="457199" y="914401"/>
            <a:ext cx="8229602" cy="914399"/>
          </a:xfrm>
        </p:spPr>
        <p:txBody>
          <a:bodyPr/>
          <a:lstStyle>
            <a:lvl1pPr marL="0" indent="0" algn="l">
              <a:lnSpc>
                <a:spcPct val="85000"/>
              </a:lnSpc>
              <a:spcBef>
                <a:spcPts val="0"/>
              </a:spcBef>
              <a:spcAft>
                <a:spcPts val="0"/>
              </a:spcAft>
              <a:buNone/>
              <a:defRPr sz="1800" b="0">
                <a:solidFill>
                  <a:schemeClr val="tx1"/>
                </a:solidFill>
              </a:defRPr>
            </a:lvl1pPr>
            <a:lvl2pPr marL="0" indent="0" algn="l">
              <a:lnSpc>
                <a:spcPct val="85000"/>
              </a:lnSpc>
              <a:spcBef>
                <a:spcPts val="0"/>
              </a:spcBef>
              <a:spcAft>
                <a:spcPts val="0"/>
              </a:spcAft>
              <a:buNone/>
              <a:defRPr sz="1800"/>
            </a:lvl2pPr>
            <a:lvl3pPr marL="0" indent="0" algn="l">
              <a:lnSpc>
                <a:spcPct val="85000"/>
              </a:lnSpc>
              <a:spcBef>
                <a:spcPts val="0"/>
              </a:spcBef>
              <a:spcAft>
                <a:spcPts val="0"/>
              </a:spcAft>
              <a:buNone/>
              <a:defRPr sz="1800"/>
            </a:lvl3pPr>
            <a:lvl4pPr marL="0" indent="0" algn="l">
              <a:lnSpc>
                <a:spcPct val="85000"/>
              </a:lnSpc>
              <a:spcBef>
                <a:spcPts val="0"/>
              </a:spcBef>
              <a:spcAft>
                <a:spcPts val="0"/>
              </a:spcAft>
              <a:buNone/>
              <a:defRPr sz="1800"/>
            </a:lvl4pPr>
            <a:lvl5pPr marL="0" indent="0" algn="l">
              <a:lnSpc>
                <a:spcPct val="85000"/>
              </a:lnSpc>
              <a:spcBef>
                <a:spcPts val="0"/>
              </a:spcBef>
              <a:spcAft>
                <a:spcPts val="0"/>
              </a:spcAft>
              <a:buNone/>
              <a:defRPr sz="1800"/>
            </a:lvl5pPr>
            <a:lvl6pPr marL="0" indent="0" algn="l">
              <a:lnSpc>
                <a:spcPct val="85000"/>
              </a:lnSpc>
              <a:spcBef>
                <a:spcPts val="0"/>
              </a:spcBef>
              <a:spcAft>
                <a:spcPts val="0"/>
              </a:spcAft>
              <a:buNone/>
              <a:defRPr sz="1800"/>
            </a:lvl6pPr>
            <a:lvl7pPr marL="0" indent="0" algn="l">
              <a:lnSpc>
                <a:spcPct val="85000"/>
              </a:lnSpc>
              <a:spcBef>
                <a:spcPts val="0"/>
              </a:spcBef>
              <a:spcAft>
                <a:spcPts val="0"/>
              </a:spcAft>
              <a:buNone/>
              <a:defRPr sz="1800"/>
            </a:lvl7pPr>
            <a:lvl8pPr marL="0" indent="0" algn="l">
              <a:lnSpc>
                <a:spcPct val="85000"/>
              </a:lnSpc>
              <a:spcBef>
                <a:spcPts val="0"/>
              </a:spcBef>
              <a:spcAft>
                <a:spcPts val="0"/>
              </a:spcAft>
              <a:buNone/>
              <a:defRPr sz="1800"/>
            </a:lvl8pPr>
            <a:lvl9pPr marL="0" indent="0" algn="l">
              <a:lnSpc>
                <a:spcPct val="85000"/>
              </a:lnSpc>
              <a:spcBef>
                <a:spcPts val="0"/>
              </a:spcBef>
              <a:spcAft>
                <a:spcPts val="0"/>
              </a:spcAft>
              <a:buNone/>
              <a:defRPr sz="1800"/>
            </a:lvl9pPr>
          </a:lstStyle>
          <a:p>
            <a:r>
              <a:rPr lang="en-GB" dirty="0"/>
              <a:t>[Optional slide subtitle]</a:t>
            </a:r>
          </a:p>
        </p:txBody>
      </p:sp>
      <p:sp>
        <p:nvSpPr>
          <p:cNvPr id="11" name="Content Placeholder 2">
            <a:extLst>
              <a:ext uri="{FF2B5EF4-FFF2-40B4-BE49-F238E27FC236}">
                <a16:creationId xmlns:a16="http://schemas.microsoft.com/office/drawing/2014/main" xmlns="" id="{A6A89841-E8A9-4433-B965-E91C58A10CDD}"/>
              </a:ext>
            </a:extLst>
          </p:cNvPr>
          <p:cNvSpPr>
            <a:spLocks noGrp="1"/>
          </p:cNvSpPr>
          <p:nvPr>
            <p:ph idx="1" hasCustomPrompt="1"/>
          </p:nvPr>
        </p:nvSpPr>
        <p:spPr>
          <a:xfrm>
            <a:off x="457200" y="2103438"/>
            <a:ext cx="2560638" cy="4068762"/>
          </a:xfrm>
        </p:spPr>
        <p:txBody>
          <a:bodyPr/>
          <a:lstStyle>
            <a:lvl5pP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Chart Placeholder">
            <a:extLst>
              <a:ext uri="{FF2B5EF4-FFF2-40B4-BE49-F238E27FC236}">
                <a16:creationId xmlns:a16="http://schemas.microsoft.com/office/drawing/2014/main" xmlns="" id="{D4098D5B-1656-4108-B8B9-9A448F5AF12C}"/>
              </a:ext>
            </a:extLst>
          </p:cNvPr>
          <p:cNvSpPr>
            <a:spLocks noGrp="1"/>
          </p:cNvSpPr>
          <p:nvPr>
            <p:ph type="chart" sz="quarter" idx="13"/>
          </p:nvPr>
        </p:nvSpPr>
        <p:spPr>
          <a:xfrm>
            <a:off x="3931920" y="1417320"/>
            <a:ext cx="4754880" cy="4754880"/>
          </a:xfrm>
        </p:spPr>
        <p:txBody>
          <a:bodyPr anchor="ctr" anchorCtr="0"/>
          <a:lstStyle>
            <a:lvl1pPr algn="ctr">
              <a:defRPr sz="9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un </a:t>
            </a:r>
            <a:r>
              <a:rPr lang="en-GB" dirty="0" err="1"/>
              <a:t>gráfico</a:t>
            </a:r>
            <a:endParaRPr lang="en-GB" dirty="0"/>
          </a:p>
        </p:txBody>
      </p:sp>
      <p:sp>
        <p:nvSpPr>
          <p:cNvPr id="2" name="Marcador de fecha 1"/>
          <p:cNvSpPr>
            <a:spLocks noGrp="1"/>
          </p:cNvSpPr>
          <p:nvPr>
            <p:ph type="dt" sz="half" idx="17"/>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18"/>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19"/>
          </p:nvPr>
        </p:nvSpPr>
        <p:spPr>
          <a:xfrm>
            <a:off x="7406640" y="6492240"/>
            <a:ext cx="1280160" cy="137160"/>
          </a:xfrm>
        </p:spPr>
        <p:txBody>
          <a:bodyPr vert="horz" lIns="0" tIns="0" rIns="0" bIns="0" rtlCol="0" anchor="b" anchorCtr="0">
            <a:noAutofit/>
          </a:bodyPr>
          <a:lstStyle>
            <a:lvl1pPr algn="r">
              <a:defRPr lang="en-GB" smtClean="0"/>
            </a:lvl1pPr>
          </a:lstStyle>
          <a:p>
            <a:fld id="{87B01BEE-AD85-406D-A809-05D4B837B367}"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469326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Chart Dark">
    <p:bg>
      <p:bgPr>
        <a:solidFill>
          <a:srgbClr val="464646"/>
        </a:solidFill>
        <a:effectLst/>
      </p:bgPr>
    </p:bg>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xmlns="" id="{E02C41A2-4875-ED46-96B8-4D12CDE1C249}"/>
              </a:ext>
            </a:extLst>
          </p:cNvPr>
          <p:cNvSpPr>
            <a:spLocks noGrp="1"/>
          </p:cNvSpPr>
          <p:nvPr>
            <p:ph type="title" hasCustomPrompt="1"/>
          </p:nvPr>
        </p:nvSpPr>
        <p:spPr>
          <a:xfrm>
            <a:off x="457200" y="457200"/>
            <a:ext cx="8229600" cy="1371600"/>
          </a:xfrm>
        </p:spPr>
        <p:txBody>
          <a:bodyPr/>
          <a:lstStyle>
            <a:lvl1pPr>
              <a:defRPr>
                <a:solidFill>
                  <a:schemeClr val="tx1"/>
                </a:solidFill>
              </a:defRPr>
            </a:lvl1pPr>
          </a:lstStyle>
          <a:p>
            <a:r>
              <a:rPr lang="en-GB" dirty="0"/>
              <a:t>[Slide title]</a:t>
            </a:r>
          </a:p>
        </p:txBody>
      </p:sp>
      <p:sp>
        <p:nvSpPr>
          <p:cNvPr id="3" name="Content Placeholder 2"/>
          <p:cNvSpPr>
            <a:spLocks noGrp="1"/>
          </p:cNvSpPr>
          <p:nvPr>
            <p:ph idx="1" hasCustomPrompt="1"/>
          </p:nvPr>
        </p:nvSpPr>
        <p:spPr>
          <a:xfrm>
            <a:off x="457200" y="2103438"/>
            <a:ext cx="2560638" cy="406876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p:cNvSpPr>
            <a:spLocks noGrp="1"/>
          </p:cNvSpPr>
          <p:nvPr>
            <p:ph type="chart" sz="quarter" idx="13"/>
          </p:nvPr>
        </p:nvSpPr>
        <p:spPr>
          <a:xfrm>
            <a:off x="3931920" y="1417320"/>
            <a:ext cx="4754880" cy="4754880"/>
          </a:xfrm>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un </a:t>
            </a:r>
            <a:r>
              <a:rPr lang="en-GB" dirty="0" err="1"/>
              <a:t>gráfico</a:t>
            </a:r>
            <a:endParaRPr lang="en-GB" dirty="0"/>
          </a:p>
        </p:txBody>
      </p:sp>
      <p:sp>
        <p:nvSpPr>
          <p:cNvPr id="6" name="Marcador de fecha 5"/>
          <p:cNvSpPr>
            <a:spLocks noGrp="1"/>
          </p:cNvSpPr>
          <p:nvPr>
            <p:ph type="dt" sz="half" idx="14"/>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8" name="Marcador de pie de página 7"/>
          <p:cNvSpPr>
            <a:spLocks noGrp="1"/>
          </p:cNvSpPr>
          <p:nvPr>
            <p:ph type="ftr" sz="quarter" idx="15"/>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10" name="Marcador de número de diapositiva 9"/>
          <p:cNvSpPr>
            <a:spLocks noGrp="1"/>
          </p:cNvSpPr>
          <p:nvPr>
            <p:ph type="sldNum" sz="quarter" idx="16"/>
          </p:nvPr>
        </p:nvSpPr>
        <p:spPr>
          <a:xfrm>
            <a:off x="7406640" y="6492240"/>
            <a:ext cx="1280160" cy="137160"/>
          </a:xfrm>
        </p:spPr>
        <p:txBody>
          <a:bodyPr vert="horz" lIns="0" tIns="0" rIns="0" bIns="0" rtlCol="0" anchor="b" anchorCtr="0">
            <a:noAutofit/>
          </a:bodyPr>
          <a:lstStyle>
            <a:lvl1pPr algn="r">
              <a:defRPr lang="en-GB" smtClean="0"/>
            </a:lvl1pPr>
          </a:lstStyle>
          <a:p>
            <a:fld id="{570BDA32-E6D4-4EC6-AC04-3AC0A358FE1B}"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49056222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9" name="Presentation Title">
            <a:extLst>
              <a:ext uri="{FF2B5EF4-FFF2-40B4-BE49-F238E27FC236}">
                <a16:creationId xmlns:a16="http://schemas.microsoft.com/office/drawing/2014/main" xmlns="" id="{50A1CB51-C79C-40E8-B6C0-5BAD5A50BD02}"/>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2" name="Marcador de fecha 1"/>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EFC8D760-B1A5-4F7E-AE95-A5C3A25B09F9}"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914594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3" name="Marcador de pie de página 2"/>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4" name="Marcador de número de diapositiva 3"/>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485D4248-D89E-46F1-BEBC-8D904F7DAAF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197624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194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10008CFC-0F5E-45BF-91C4-1EE9E0E0E4F3}" type="slidenum">
              <a:rPr lang="en-GB" smtClean="0"/>
              <a:pPr/>
              <a:t>‹Nº›</a:t>
            </a:fld>
            <a:endParaRPr lang="en-GB"/>
          </a:p>
        </p:txBody>
      </p:sp>
    </p:spTree>
    <p:extLst>
      <p:ext uri="{BB962C8B-B14F-4D97-AF65-F5344CB8AC3E}">
        <p14:creationId xmlns:p14="http://schemas.microsoft.com/office/powerpoint/2010/main" val="267438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fographic and Chart">
    <p:spTree>
      <p:nvGrpSpPr>
        <p:cNvPr id="1" name=""/>
        <p:cNvGrpSpPr/>
        <p:nvPr/>
      </p:nvGrpSpPr>
      <p:grpSpPr>
        <a:xfrm>
          <a:off x="0" y="0"/>
          <a:ext cx="0" cy="0"/>
          <a:chOff x="0" y="0"/>
          <a:chExt cx="0" cy="0"/>
        </a:xfrm>
      </p:grpSpPr>
      <p:sp>
        <p:nvSpPr>
          <p:cNvPr id="14" name="Presentation Title">
            <a:extLst>
              <a:ext uri="{FF2B5EF4-FFF2-40B4-BE49-F238E27FC236}">
                <a16:creationId xmlns:a16="http://schemas.microsoft.com/office/drawing/2014/main" xmlns="" id="{7579E50F-D96C-48D4-9B28-DCADB37C26CC}"/>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8" name="Rectangle"/>
          <p:cNvSpPr/>
          <p:nvPr/>
        </p:nvSpPr>
        <p:spPr bwMode="hidden">
          <a:xfrm>
            <a:off x="0" y="2103438"/>
            <a:ext cx="3017838" cy="4068762"/>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0" name="Text Placeholder"/>
          <p:cNvSpPr>
            <a:spLocks noGrp="1"/>
          </p:cNvSpPr>
          <p:nvPr>
            <p:ph type="body" sz="quarter" idx="14" hasCustomPrompt="1"/>
          </p:nvPr>
        </p:nvSpPr>
        <p:spPr>
          <a:xfrm>
            <a:off x="457200" y="2377440"/>
            <a:ext cx="2423159" cy="1188720"/>
          </a:xfrm>
        </p:spPr>
        <p:txBody>
          <a:bodyPr tIns="0" bIns="0" anchor="t" anchorCtr="0"/>
          <a:lstStyle>
            <a:lvl1pPr>
              <a:lnSpc>
                <a:spcPct val="80000"/>
              </a:lnSpc>
              <a:spcBef>
                <a:spcPts val="0"/>
              </a:spcBef>
              <a:spcAft>
                <a:spcPts val="0"/>
              </a:spcAft>
              <a:defRPr sz="9600" b="1" spc="-75" baseline="0">
                <a:solidFill>
                  <a:schemeClr val="bg1"/>
                </a:solidFill>
              </a:defRPr>
            </a:lvl1pPr>
          </a:lstStyle>
          <a:p>
            <a:pPr lvl="0"/>
            <a:r>
              <a:rPr lang="en-GB" dirty="0"/>
              <a:t>00%</a:t>
            </a:r>
          </a:p>
        </p:txBody>
      </p:sp>
      <p:sp>
        <p:nvSpPr>
          <p:cNvPr id="3" name="Content Placeholder"/>
          <p:cNvSpPr>
            <a:spLocks noGrp="1"/>
          </p:cNvSpPr>
          <p:nvPr>
            <p:ph idx="1" hasCustomPrompt="1"/>
          </p:nvPr>
        </p:nvSpPr>
        <p:spPr>
          <a:xfrm>
            <a:off x="457199" y="3566160"/>
            <a:ext cx="2423160" cy="2468880"/>
          </a:xfrm>
        </p:spPr>
        <p:txBody>
          <a:bodyPr/>
          <a:lstStyle>
            <a:lvl1pPr>
              <a:lnSpc>
                <a:spcPct val="100000"/>
              </a:lnSpc>
              <a:spcBef>
                <a:spcPts val="0"/>
              </a:spcBef>
              <a:spcAft>
                <a:spcPts val="0"/>
              </a:spcAft>
              <a:defRPr sz="1400" b="0">
                <a:solidFill>
                  <a:schemeClr val="bg1"/>
                </a:solidFill>
              </a:defRPr>
            </a:lvl1pPr>
            <a:lvl2pPr marL="137160" indent="-137160">
              <a:lnSpc>
                <a:spcPct val="100000"/>
              </a:lnSpc>
              <a:spcBef>
                <a:spcPts val="0"/>
              </a:spcBef>
              <a:spcAft>
                <a:spcPts val="0"/>
              </a:spcAft>
              <a:buFont typeface="Arial" panose="020B0604020202020204" pitchFamily="34" charset="0"/>
              <a:buChar char="•"/>
              <a:defRPr sz="1400" b="0">
                <a:solidFill>
                  <a:schemeClr val="bg1"/>
                </a:solidFill>
              </a:defRPr>
            </a:lvl2pPr>
            <a:lvl3pPr marL="274320" indent="-137160">
              <a:lnSpc>
                <a:spcPct val="100000"/>
              </a:lnSpc>
              <a:spcBef>
                <a:spcPts val="0"/>
              </a:spcBef>
              <a:spcAft>
                <a:spcPts val="0"/>
              </a:spcAft>
              <a:buFont typeface="Arial" panose="020B0604020202020204" pitchFamily="34" charset="0"/>
              <a:buChar char="–"/>
              <a:defRPr sz="1400" b="0">
                <a:solidFill>
                  <a:schemeClr val="bg1"/>
                </a:solidFill>
              </a:defRPr>
            </a:lvl3pPr>
            <a:lvl4pPr marL="411480" indent="-137160">
              <a:lnSpc>
                <a:spcPct val="100000"/>
              </a:lnSpc>
              <a:spcBef>
                <a:spcPts val="0"/>
              </a:spcBef>
              <a:spcAft>
                <a:spcPts val="0"/>
              </a:spcAft>
              <a:buFont typeface="Arial" panose="020B0604020202020204" pitchFamily="34" charset="0"/>
              <a:buChar char="•"/>
              <a:defRPr sz="1400" b="0">
                <a:solidFill>
                  <a:schemeClr val="bg1"/>
                </a:solidFill>
              </a:defRPr>
            </a:lvl4pPr>
            <a:lvl5pPr marL="548640" indent="-137160">
              <a:lnSpc>
                <a:spcPct val="100000"/>
              </a:lnSpc>
              <a:spcBef>
                <a:spcPts val="0"/>
              </a:spcBef>
              <a:spcAft>
                <a:spcPts val="0"/>
              </a:spcAft>
              <a:buFont typeface="Arial" panose="020B0604020202020204" pitchFamily="34" charset="0"/>
              <a:buChar char="–"/>
              <a:defRPr sz="1400" b="0">
                <a:solidFill>
                  <a:schemeClr val="bg1"/>
                </a:solidFill>
              </a:defRPr>
            </a:lvl5pPr>
            <a:lvl6pPr marL="685800" indent="-137160">
              <a:spcBef>
                <a:spcPts val="0"/>
              </a:spcBef>
              <a:buFont typeface="Arial" panose="020B0604020202020204" pitchFamily="34" charset="0"/>
              <a:buChar char="•"/>
              <a:defRPr sz="1400">
                <a:solidFill>
                  <a:schemeClr val="bg1"/>
                </a:solidFill>
              </a:defRPr>
            </a:lvl6pPr>
            <a:lvl7pPr marL="822960" indent="-137160">
              <a:spcBef>
                <a:spcPts val="0"/>
              </a:spcBef>
              <a:buFont typeface="Arial" panose="020B0604020202020204" pitchFamily="34" charset="0"/>
              <a:buChar char="–"/>
              <a:defRPr sz="1400">
                <a:solidFill>
                  <a:schemeClr val="bg1"/>
                </a:solidFill>
              </a:defRPr>
            </a:lvl7pPr>
            <a:lvl8pPr marL="960120" indent="-137160">
              <a:spcBef>
                <a:spcPts val="0"/>
              </a:spcBef>
              <a:buFont typeface="Arial" panose="020B0604020202020204" pitchFamily="34" charset="0"/>
              <a:buChar char="•"/>
              <a:defRPr sz="1400">
                <a:solidFill>
                  <a:schemeClr val="bg1"/>
                </a:solidFill>
              </a:defRPr>
            </a:lvl8pPr>
            <a:lvl9pPr marL="1097280" indent="-137160">
              <a:spcBef>
                <a:spcPts val="0"/>
              </a:spcBef>
              <a:buFont typeface="Arial" panose="020B0604020202020204" pitchFamily="34" charset="0"/>
              <a:buChar char="–"/>
              <a:defRPr sz="1400">
                <a:solidFill>
                  <a:schemeClr val="bg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Chart Placeholder"/>
          <p:cNvSpPr>
            <a:spLocks noGrp="1"/>
          </p:cNvSpPr>
          <p:nvPr>
            <p:ph type="chart" sz="quarter" idx="13"/>
          </p:nvPr>
        </p:nvSpPr>
        <p:spPr>
          <a:xfrm>
            <a:off x="3292475" y="2103438"/>
            <a:ext cx="5394326" cy="4068762"/>
          </a:xfrm>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un </a:t>
            </a:r>
            <a:r>
              <a:rPr lang="en-GB" dirty="0" err="1"/>
              <a:t>gráfico</a:t>
            </a:r>
            <a:endParaRPr lang="en-GB" dirty="0"/>
          </a:p>
        </p:txBody>
      </p:sp>
      <p:sp>
        <p:nvSpPr>
          <p:cNvPr id="2" name="Marcador de fecha 1"/>
          <p:cNvSpPr>
            <a:spLocks noGrp="1"/>
          </p:cNvSpPr>
          <p:nvPr>
            <p:ph type="dt" sz="half" idx="15"/>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4" name="Marcador de pie de página 3"/>
          <p:cNvSpPr>
            <a:spLocks noGrp="1"/>
          </p:cNvSpPr>
          <p:nvPr>
            <p:ph type="ftr" sz="quarter" idx="16"/>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5" name="Marcador de número de diapositiva 4"/>
          <p:cNvSpPr>
            <a:spLocks noGrp="1"/>
          </p:cNvSpPr>
          <p:nvPr>
            <p:ph type="sldNum" sz="quarter" idx="17"/>
          </p:nvPr>
        </p:nvSpPr>
        <p:spPr>
          <a:xfrm>
            <a:off x="7406640" y="6492240"/>
            <a:ext cx="1280160" cy="137160"/>
          </a:xfrm>
        </p:spPr>
        <p:txBody>
          <a:bodyPr vert="horz" lIns="0" tIns="0" rIns="0" bIns="0" rtlCol="0" anchor="b" anchorCtr="0">
            <a:noAutofit/>
          </a:bodyPr>
          <a:lstStyle>
            <a:lvl1pPr algn="r">
              <a:defRPr lang="en-GB" smtClean="0"/>
            </a:lvl1pPr>
          </a:lstStyle>
          <a:p>
            <a:fld id="{D562FEC6-FE49-43DC-83AA-D3024DE69E56}"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6486535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Infographic">
    <p:spTree>
      <p:nvGrpSpPr>
        <p:cNvPr id="1" name=""/>
        <p:cNvGrpSpPr/>
        <p:nvPr/>
      </p:nvGrpSpPr>
      <p:grpSpPr>
        <a:xfrm>
          <a:off x="0" y="0"/>
          <a:ext cx="0" cy="0"/>
          <a:chOff x="0" y="0"/>
          <a:chExt cx="0" cy="0"/>
        </a:xfrm>
      </p:grpSpPr>
      <p:sp>
        <p:nvSpPr>
          <p:cNvPr id="12" name="Presentation Title">
            <a:extLst>
              <a:ext uri="{FF2B5EF4-FFF2-40B4-BE49-F238E27FC236}">
                <a16:creationId xmlns:a16="http://schemas.microsoft.com/office/drawing/2014/main" xmlns="" id="{D047DFF2-E567-4B6F-971A-1AE10468CECE}"/>
              </a:ext>
            </a:extLst>
          </p:cNvPr>
          <p:cNvSpPr>
            <a:spLocks noGrp="1"/>
          </p:cNvSpPr>
          <p:nvPr>
            <p:ph type="title" hasCustomPrompt="1"/>
          </p:nvPr>
        </p:nvSpPr>
        <p:spPr>
          <a:xfrm>
            <a:off x="457200" y="457200"/>
            <a:ext cx="8229600" cy="1371600"/>
          </a:xfrm>
        </p:spPr>
        <p:txBody>
          <a:bodyPr/>
          <a:lstStyle>
            <a:lvl1pPr>
              <a:defRPr/>
            </a:lvl1pPr>
          </a:lstStyle>
          <a:p>
            <a:r>
              <a:rPr lang="en-GB" dirty="0"/>
              <a:t>[Slide title]</a:t>
            </a:r>
          </a:p>
        </p:txBody>
      </p:sp>
      <p:sp>
        <p:nvSpPr>
          <p:cNvPr id="10" name="Text Placeholder 2"/>
          <p:cNvSpPr>
            <a:spLocks noGrp="1"/>
          </p:cNvSpPr>
          <p:nvPr>
            <p:ph type="body" sz="quarter" idx="14" hasCustomPrompt="1"/>
          </p:nvPr>
        </p:nvSpPr>
        <p:spPr>
          <a:xfrm>
            <a:off x="457200" y="2103438"/>
            <a:ext cx="2560638" cy="1325562"/>
          </a:xfrm>
        </p:spPr>
        <p:txBody>
          <a:bodyPr anchor="ctr" anchorCtr="0"/>
          <a:lstStyle>
            <a:lvl1pPr>
              <a:lnSpc>
                <a:spcPct val="100000"/>
              </a:lnSpc>
              <a:defRPr sz="7200" b="0" spc="-75" baseline="0">
                <a:solidFill>
                  <a:schemeClr val="accent3"/>
                </a:solidFill>
              </a:defRPr>
            </a:lvl1pPr>
          </a:lstStyle>
          <a:p>
            <a:pPr lvl="0"/>
            <a:r>
              <a:rPr lang="en-GB" dirty="0"/>
              <a:t>00%</a:t>
            </a:r>
          </a:p>
        </p:txBody>
      </p:sp>
      <p:sp>
        <p:nvSpPr>
          <p:cNvPr id="13" name="Text Placeholder 3"/>
          <p:cNvSpPr>
            <a:spLocks noGrp="1"/>
          </p:cNvSpPr>
          <p:nvPr>
            <p:ph type="body" sz="quarter" idx="15" hasCustomPrompt="1"/>
          </p:nvPr>
        </p:nvSpPr>
        <p:spPr>
          <a:xfrm>
            <a:off x="3292475" y="2103438"/>
            <a:ext cx="2559050" cy="1325562"/>
          </a:xfrm>
        </p:spPr>
        <p:txBody>
          <a:bodyPr anchor="ctr" anchorCtr="0"/>
          <a:lstStyle>
            <a:lvl1pPr>
              <a:lnSpc>
                <a:spcPct val="100000"/>
              </a:lnSpc>
              <a:defRPr sz="7200" b="0" spc="-75" baseline="0">
                <a:solidFill>
                  <a:schemeClr val="tx2"/>
                </a:solidFill>
              </a:defRPr>
            </a:lvl1pPr>
          </a:lstStyle>
          <a:p>
            <a:pPr lvl="0"/>
            <a:r>
              <a:rPr lang="en-GB" dirty="0"/>
              <a:t>00%</a:t>
            </a:r>
          </a:p>
        </p:txBody>
      </p:sp>
      <p:sp>
        <p:nvSpPr>
          <p:cNvPr id="14" name="Text Placeholder 4"/>
          <p:cNvSpPr>
            <a:spLocks noGrp="1"/>
          </p:cNvSpPr>
          <p:nvPr>
            <p:ph type="body" sz="quarter" idx="16" hasCustomPrompt="1"/>
          </p:nvPr>
        </p:nvSpPr>
        <p:spPr>
          <a:xfrm>
            <a:off x="6126164" y="2103438"/>
            <a:ext cx="2560636" cy="1325562"/>
          </a:xfrm>
        </p:spPr>
        <p:txBody>
          <a:bodyPr anchor="ctr" anchorCtr="0"/>
          <a:lstStyle>
            <a:lvl1pPr>
              <a:lnSpc>
                <a:spcPct val="100000"/>
              </a:lnSpc>
              <a:defRPr sz="7200" b="0" spc="-75" baseline="0">
                <a:solidFill>
                  <a:schemeClr val="accent1"/>
                </a:solidFill>
              </a:defRPr>
            </a:lvl1pPr>
          </a:lstStyle>
          <a:p>
            <a:pPr lvl="0"/>
            <a:r>
              <a:rPr lang="en-GB" dirty="0"/>
              <a:t>00%</a:t>
            </a:r>
          </a:p>
        </p:txBody>
      </p:sp>
      <p:sp>
        <p:nvSpPr>
          <p:cNvPr id="3" name="Content Placeholder 2"/>
          <p:cNvSpPr>
            <a:spLocks noGrp="1"/>
          </p:cNvSpPr>
          <p:nvPr>
            <p:ph sz="half" idx="1" hasCustomPrompt="1"/>
          </p:nvPr>
        </p:nvSpPr>
        <p:spPr>
          <a:xfrm>
            <a:off x="457200" y="3611880"/>
            <a:ext cx="2560638" cy="2560319"/>
          </a:xfrm>
        </p:spPr>
        <p:txBody>
          <a:bodyPr/>
          <a:lstStyle>
            <a:lvl1pPr>
              <a:spcBef>
                <a:spcPts val="0"/>
              </a:spcBef>
              <a:spcAft>
                <a:spcPts val="450"/>
              </a:spcAft>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5" name="Content Placeholder 3">
            <a:extLst>
              <a:ext uri="{FF2B5EF4-FFF2-40B4-BE49-F238E27FC236}">
                <a16:creationId xmlns:a16="http://schemas.microsoft.com/office/drawing/2014/main" xmlns="" id="{904FBFED-85D0-8C43-84C6-BADD19241EDC}"/>
              </a:ext>
            </a:extLst>
          </p:cNvPr>
          <p:cNvSpPr>
            <a:spLocks noGrp="1"/>
          </p:cNvSpPr>
          <p:nvPr>
            <p:ph sz="half" idx="19" hasCustomPrompt="1"/>
          </p:nvPr>
        </p:nvSpPr>
        <p:spPr>
          <a:xfrm>
            <a:off x="3292475" y="3611881"/>
            <a:ext cx="2559050" cy="2560318"/>
          </a:xfrm>
        </p:spPr>
        <p:txBody>
          <a:bodyPr/>
          <a:lstStyle>
            <a:lvl1pPr>
              <a:spcBef>
                <a:spcPts val="0"/>
              </a:spcBef>
              <a:spcAft>
                <a:spcPts val="450"/>
              </a:spcAft>
              <a:defRPr>
                <a:solidFill>
                  <a:schemeClr val="tx2"/>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Content Placeholder 4">
            <a:extLst>
              <a:ext uri="{FF2B5EF4-FFF2-40B4-BE49-F238E27FC236}">
                <a16:creationId xmlns:a16="http://schemas.microsoft.com/office/drawing/2014/main" xmlns="" id="{C7D43B0B-6C29-D449-BC95-219F98DA27E0}"/>
              </a:ext>
            </a:extLst>
          </p:cNvPr>
          <p:cNvSpPr>
            <a:spLocks noGrp="1"/>
          </p:cNvSpPr>
          <p:nvPr>
            <p:ph sz="half" idx="20" hasCustomPrompt="1"/>
          </p:nvPr>
        </p:nvSpPr>
        <p:spPr>
          <a:xfrm>
            <a:off x="6123781" y="3611880"/>
            <a:ext cx="2563020" cy="2560319"/>
          </a:xfrm>
        </p:spPr>
        <p:txBody>
          <a:bodyPr/>
          <a:lstStyle>
            <a:lvl1pPr>
              <a:spcBef>
                <a:spcPts val="0"/>
              </a:spcBef>
              <a:spcAft>
                <a:spcPts val="45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Marcador de fecha 1"/>
          <p:cNvSpPr>
            <a:spLocks noGrp="1"/>
          </p:cNvSpPr>
          <p:nvPr>
            <p:ph type="dt" sz="half" idx="21"/>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4" name="Marcador de pie de página 3"/>
          <p:cNvSpPr>
            <a:spLocks noGrp="1"/>
          </p:cNvSpPr>
          <p:nvPr>
            <p:ph type="ftr" sz="quarter" idx="22"/>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5" name="Marcador de número de diapositiva 4"/>
          <p:cNvSpPr>
            <a:spLocks noGrp="1"/>
          </p:cNvSpPr>
          <p:nvPr>
            <p:ph type="sldNum" sz="quarter" idx="23"/>
          </p:nvPr>
        </p:nvSpPr>
        <p:spPr>
          <a:xfrm>
            <a:off x="7406640" y="6492240"/>
            <a:ext cx="1280160" cy="137160"/>
          </a:xfrm>
        </p:spPr>
        <p:txBody>
          <a:bodyPr vert="horz" lIns="0" tIns="0" rIns="0" bIns="0" rtlCol="0" anchor="b" anchorCtr="0">
            <a:noAutofit/>
          </a:bodyPr>
          <a:lstStyle>
            <a:lvl1pPr algn="r">
              <a:defRPr lang="en-GB" smtClean="0"/>
            </a:lvl1pPr>
          </a:lstStyle>
          <a:p>
            <a:fld id="{34863011-161E-4B7E-85B5-1DB59559E5C3}"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1695938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hart Dark">
    <p:bg>
      <p:bgPr>
        <a:solidFill>
          <a:srgbClr val="464646"/>
        </a:solidFill>
        <a:effectLst/>
      </p:bgPr>
    </p:bg>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xmlns="" id="{F44206D9-EF8B-BF4E-A93C-BD936733633C}"/>
              </a:ext>
            </a:extLst>
          </p:cNvPr>
          <p:cNvSpPr>
            <a:spLocks noGrp="1"/>
          </p:cNvSpPr>
          <p:nvPr>
            <p:ph type="title" hasCustomPrompt="1"/>
          </p:nvPr>
        </p:nvSpPr>
        <p:spPr/>
        <p:txBody>
          <a:bodyPr/>
          <a:lstStyle>
            <a:lvl1pPr>
              <a:defRPr>
                <a:solidFill>
                  <a:schemeClr val="tx1"/>
                </a:solidFill>
              </a:defRPr>
            </a:lvl1pPr>
          </a:lstStyle>
          <a:p>
            <a:r>
              <a:rPr lang="en-GB" dirty="0"/>
              <a:t>[Slide title]</a:t>
            </a:r>
          </a:p>
        </p:txBody>
      </p:sp>
      <p:sp>
        <p:nvSpPr>
          <p:cNvPr id="8" name="Chart Placeholder"/>
          <p:cNvSpPr>
            <a:spLocks noGrp="1"/>
          </p:cNvSpPr>
          <p:nvPr>
            <p:ph type="chart" sz="quarter" idx="13"/>
          </p:nvPr>
        </p:nvSpPr>
        <p:spPr>
          <a:xfrm>
            <a:off x="457200" y="2103438"/>
            <a:ext cx="8229600" cy="4068762"/>
          </a:xfrm>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un </a:t>
            </a:r>
            <a:r>
              <a:rPr lang="en-GB" dirty="0" err="1"/>
              <a:t>gráfico</a:t>
            </a:r>
            <a:endParaRPr lang="en-GB" dirty="0"/>
          </a:p>
        </p:txBody>
      </p:sp>
      <p:sp>
        <p:nvSpPr>
          <p:cNvPr id="5" name="Marcador de fecha 4"/>
          <p:cNvSpPr>
            <a:spLocks noGrp="1"/>
          </p:cNvSpPr>
          <p:nvPr>
            <p:ph type="dt" sz="half" idx="14"/>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7" name="Marcador de pie de página 6"/>
          <p:cNvSpPr>
            <a:spLocks noGrp="1"/>
          </p:cNvSpPr>
          <p:nvPr>
            <p:ph type="ftr" sz="quarter" idx="15"/>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9" name="Marcador de número de diapositiva 8"/>
          <p:cNvSpPr>
            <a:spLocks noGrp="1"/>
          </p:cNvSpPr>
          <p:nvPr>
            <p:ph type="sldNum" sz="quarter" idx="16"/>
          </p:nvPr>
        </p:nvSpPr>
        <p:spPr>
          <a:xfrm>
            <a:off x="7406640" y="6492240"/>
            <a:ext cx="1280160" cy="137160"/>
          </a:xfrm>
        </p:spPr>
        <p:txBody>
          <a:bodyPr vert="horz" lIns="0" tIns="0" rIns="0" bIns="0" rtlCol="0" anchor="b" anchorCtr="0">
            <a:noAutofit/>
          </a:bodyPr>
          <a:lstStyle>
            <a:lvl1pPr algn="r">
              <a:defRPr lang="en-GB" smtClean="0"/>
            </a:lvl1pPr>
          </a:lstStyle>
          <a:p>
            <a:fld id="{76A9D1F7-2A4A-437A-97D4-954AE7703B19}"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425214610"/>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Light">
    <p:bg>
      <p:bgRef idx="1001">
        <a:schemeClr val="bg1"/>
      </p:bgRef>
    </p:bg>
    <p:spTree>
      <p:nvGrpSpPr>
        <p:cNvPr id="1" name=""/>
        <p:cNvGrpSpPr/>
        <p:nvPr/>
      </p:nvGrpSpPr>
      <p:grpSpPr>
        <a:xfrm>
          <a:off x="0" y="0"/>
          <a:ext cx="0" cy="0"/>
          <a:chOff x="0" y="0"/>
          <a:chExt cx="0" cy="0"/>
        </a:xfrm>
      </p:grpSpPr>
      <p:sp>
        <p:nvSpPr>
          <p:cNvPr id="2" name="Presentation Title"/>
          <p:cNvSpPr>
            <a:spLocks noGrp="1"/>
          </p:cNvSpPr>
          <p:nvPr>
            <p:ph type="ctrTitle" hasCustomPrompt="1"/>
          </p:nvPr>
        </p:nvSpPr>
        <p:spPr>
          <a:xfrm>
            <a:off x="457200" y="457199"/>
            <a:ext cx="3980258" cy="2514601"/>
          </a:xfrm>
        </p:spPr>
        <p:txBody>
          <a:bodyPr anchor="b" anchorCtr="0">
            <a:normAutofit/>
          </a:bodyPr>
          <a:lstStyle>
            <a:lvl1pPr algn="l">
              <a:lnSpc>
                <a:spcPct val="85000"/>
              </a:lnSpc>
              <a:defRPr sz="4400">
                <a:solidFill>
                  <a:schemeClr val="tx1"/>
                </a:solidFill>
              </a:defRPr>
            </a:lvl1pPr>
          </a:lstStyle>
          <a:p>
            <a:r>
              <a:rPr lang="en-GB" dirty="0"/>
              <a:t>Thank you</a:t>
            </a:r>
          </a:p>
        </p:txBody>
      </p:sp>
      <p:sp>
        <p:nvSpPr>
          <p:cNvPr id="14" name="Rectangle"/>
          <p:cNvSpPr/>
          <p:nvPr/>
        </p:nvSpPr>
        <p:spPr bwMode="hidden">
          <a:xfrm>
            <a:off x="0" y="4940854"/>
            <a:ext cx="9144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endParaRPr>
          </a:p>
        </p:txBody>
      </p:sp>
      <p:sp>
        <p:nvSpPr>
          <p:cNvPr id="6" name="Text Placeholder"/>
          <p:cNvSpPr>
            <a:spLocks noGrp="1"/>
          </p:cNvSpPr>
          <p:nvPr>
            <p:ph type="body" sz="quarter" idx="10" hasCustomPrompt="1"/>
          </p:nvPr>
        </p:nvSpPr>
        <p:spPr>
          <a:xfrm>
            <a:off x="457200" y="5212080"/>
            <a:ext cx="82296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n-GB" dirty="0"/>
              <a:t>[Legal]</a:t>
            </a:r>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endParaRPr>
          </a:p>
        </p:txBody>
      </p:sp>
      <p:sp>
        <p:nvSpPr>
          <p:cNvPr id="11" name="TextBox">
            <a:extLst>
              <a:ext uri="{FF2B5EF4-FFF2-40B4-BE49-F238E27FC236}">
                <a16:creationId xmlns:a16="http://schemas.microsoft.com/office/drawing/2014/main" xmlns="" id="{18776BAD-F3BE-6648-8D3E-3ECF66E50703}"/>
              </a:ext>
            </a:extLst>
          </p:cNvPr>
          <p:cNvSpPr txBox="1"/>
          <p:nvPr userDrawn="1"/>
        </p:nvSpPr>
        <p:spPr>
          <a:xfrm>
            <a:off x="457199" y="4389120"/>
            <a:ext cx="3980259" cy="365760"/>
          </a:xfrm>
          <a:prstGeom prst="rect">
            <a:avLst/>
          </a:prstGeom>
          <a:noFill/>
        </p:spPr>
        <p:txBody>
          <a:bodyPr wrap="square" lIns="0" tIns="0" rIns="0" bIns="0" rtlCol="0">
            <a:noAutofit/>
          </a:bodyPr>
          <a:lstStyle/>
          <a:p>
            <a:pPr>
              <a:buSzPct val="100000"/>
              <a:buFont typeface="Arial"/>
              <a:buNone/>
            </a:pPr>
            <a:r>
              <a:rPr lang="en-GB" sz="1000" dirty="0">
                <a:solidFill>
                  <a:srgbClr val="000000"/>
                </a:solidFill>
              </a:rPr>
              <a:t>pwc.com</a:t>
            </a:r>
          </a:p>
        </p:txBody>
      </p:sp>
    </p:spTree>
    <p:extLst>
      <p:ext uri="{BB962C8B-B14F-4D97-AF65-F5344CB8AC3E}">
        <p14:creationId xmlns:p14="http://schemas.microsoft.com/office/powerpoint/2010/main" val="920680571"/>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p:bg>
      <p:bgPr>
        <a:solidFill>
          <a:srgbClr val="D04A0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6200" y="2109471"/>
            <a:ext cx="3520440" cy="2651442"/>
          </a:xfrm>
        </p:spPr>
        <p:txBody>
          <a:bodyPr anchor="t" anchorCtr="0">
            <a:noAutofit/>
          </a:bodyPr>
          <a:lstStyle>
            <a:lvl1pPr>
              <a:lnSpc>
                <a:spcPct val="85000"/>
              </a:lnSpc>
              <a:defRPr sz="3600" b="0">
                <a:solidFill>
                  <a:schemeClr val="bg1"/>
                </a:solidFill>
                <a:latin typeface="+mn-lt"/>
              </a:defRPr>
            </a:lvl1pPr>
          </a:lstStyle>
          <a:p>
            <a:r>
              <a:rPr lang="en-GB" dirty="0"/>
              <a:t>[Section header title]</a:t>
            </a:r>
          </a:p>
        </p:txBody>
      </p:sp>
      <p:sp>
        <p:nvSpPr>
          <p:cNvPr id="4" name="Subtitle 2">
            <a:extLst>
              <a:ext uri="{FF2B5EF4-FFF2-40B4-BE49-F238E27FC236}">
                <a16:creationId xmlns:a16="http://schemas.microsoft.com/office/drawing/2014/main" xmlns="" id="{A1971A9E-1347-2E4A-8F01-32BA5D5488B1}"/>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GB" dirty="0"/>
              <a:t>1</a:t>
            </a:r>
          </a:p>
        </p:txBody>
      </p:sp>
    </p:spTree>
    <p:extLst>
      <p:ext uri="{BB962C8B-B14F-4D97-AF65-F5344CB8AC3E}">
        <p14:creationId xmlns:p14="http://schemas.microsoft.com/office/powerpoint/2010/main" val="192355978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p:bg>
      <p:bgPr>
        <a:solidFill>
          <a:srgbClr val="E0301E"/>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GB" dirty="0"/>
              <a:t>[Section header title]</a:t>
            </a:r>
          </a:p>
        </p:txBody>
      </p:sp>
      <p:sp>
        <p:nvSpPr>
          <p:cNvPr id="7" name="Subtitle 2">
            <a:extLst>
              <a:ext uri="{FF2B5EF4-FFF2-40B4-BE49-F238E27FC236}">
                <a16:creationId xmlns:a16="http://schemas.microsoft.com/office/drawing/2014/main" xmlns="" id="{39EE0CDA-9940-814C-989A-562239DC070D}"/>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GB" dirty="0"/>
              <a:t>2</a:t>
            </a:r>
          </a:p>
        </p:txBody>
      </p:sp>
    </p:spTree>
    <p:extLst>
      <p:ext uri="{BB962C8B-B14F-4D97-AF65-F5344CB8AC3E}">
        <p14:creationId xmlns:p14="http://schemas.microsoft.com/office/powerpoint/2010/main" val="748412263"/>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p:bg>
      <p:bgPr>
        <a:solidFill>
          <a:srgbClr val="DB536A"/>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GB" dirty="0"/>
              <a:t>[Section header title]</a:t>
            </a:r>
          </a:p>
        </p:txBody>
      </p:sp>
      <p:sp>
        <p:nvSpPr>
          <p:cNvPr id="7" name="Subtitle 2">
            <a:extLst>
              <a:ext uri="{FF2B5EF4-FFF2-40B4-BE49-F238E27FC236}">
                <a16:creationId xmlns:a16="http://schemas.microsoft.com/office/drawing/2014/main" xmlns="" id="{3014AAE4-851E-7343-BF86-0AD302DD1369}"/>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GB" dirty="0"/>
              <a:t>3</a:t>
            </a:r>
          </a:p>
        </p:txBody>
      </p:sp>
    </p:spTree>
    <p:extLst>
      <p:ext uri="{BB962C8B-B14F-4D97-AF65-F5344CB8AC3E}">
        <p14:creationId xmlns:p14="http://schemas.microsoft.com/office/powerpoint/2010/main" val="1490872516"/>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p:bg>
      <p:bgPr>
        <a:solidFill>
          <a:srgbClr val="464646"/>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886200" y="2103438"/>
            <a:ext cx="3520440" cy="2651442"/>
          </a:xfrm>
        </p:spPr>
        <p:txBody>
          <a:bodyPr anchor="t" anchorCtr="0">
            <a:noAutofit/>
          </a:bodyPr>
          <a:lstStyle>
            <a:lvl1pPr>
              <a:lnSpc>
                <a:spcPct val="85000"/>
              </a:lnSpc>
              <a:defRPr sz="3600" b="0">
                <a:solidFill>
                  <a:schemeClr val="bg1"/>
                </a:solidFill>
                <a:latin typeface="+mn-lt"/>
              </a:defRPr>
            </a:lvl1pPr>
          </a:lstStyle>
          <a:p>
            <a:r>
              <a:rPr lang="en-GB" dirty="0"/>
              <a:t>[Section header title]</a:t>
            </a:r>
          </a:p>
        </p:txBody>
      </p:sp>
      <p:sp>
        <p:nvSpPr>
          <p:cNvPr id="7" name="Subtitle 2">
            <a:extLst>
              <a:ext uri="{FF2B5EF4-FFF2-40B4-BE49-F238E27FC236}">
                <a16:creationId xmlns:a16="http://schemas.microsoft.com/office/drawing/2014/main" xmlns="" id="{EAE3BEC2-DF76-B248-B5E5-466B22448118}"/>
              </a:ext>
            </a:extLst>
          </p:cNvPr>
          <p:cNvSpPr>
            <a:spLocks noGrp="1"/>
          </p:cNvSpPr>
          <p:nvPr>
            <p:ph type="subTitle" idx="1" hasCustomPrompt="1"/>
          </p:nvPr>
        </p:nvSpPr>
        <p:spPr>
          <a:xfrm>
            <a:off x="457200" y="0"/>
            <a:ext cx="3429000" cy="6858000"/>
          </a:xfrm>
          <a:noFill/>
        </p:spPr>
        <p:txBody>
          <a:bodyPr anchor="ctr" anchorCtr="0"/>
          <a:lstStyle>
            <a:lvl1pPr marL="0" indent="0" algn="l">
              <a:lnSpc>
                <a:spcPct val="95000"/>
              </a:lnSpc>
              <a:spcBef>
                <a:spcPts val="0"/>
              </a:spcBef>
              <a:spcAft>
                <a:spcPts val="0"/>
              </a:spcAft>
              <a:buNone/>
              <a:defRPr sz="45000" b="0">
                <a:solidFill>
                  <a:schemeClr val="bg1"/>
                </a:solidFill>
              </a:defRPr>
            </a:lvl1pPr>
            <a:lvl2pPr marL="0" indent="0" algn="l">
              <a:lnSpc>
                <a:spcPct val="95000"/>
              </a:lnSpc>
              <a:spcBef>
                <a:spcPts val="0"/>
              </a:spcBef>
              <a:spcAft>
                <a:spcPts val="0"/>
              </a:spcAft>
              <a:buNone/>
              <a:defRPr sz="45000">
                <a:solidFill>
                  <a:schemeClr val="bg1"/>
                </a:solidFill>
              </a:defRPr>
            </a:lvl2pPr>
            <a:lvl3pPr marL="0" indent="0" algn="l">
              <a:lnSpc>
                <a:spcPct val="95000"/>
              </a:lnSpc>
              <a:spcBef>
                <a:spcPts val="0"/>
              </a:spcBef>
              <a:spcAft>
                <a:spcPts val="0"/>
              </a:spcAft>
              <a:buNone/>
              <a:defRPr sz="45000">
                <a:solidFill>
                  <a:schemeClr val="bg1"/>
                </a:solidFill>
              </a:defRPr>
            </a:lvl3pPr>
            <a:lvl4pPr marL="0" indent="0" algn="l">
              <a:lnSpc>
                <a:spcPct val="95000"/>
              </a:lnSpc>
              <a:spcBef>
                <a:spcPts val="0"/>
              </a:spcBef>
              <a:spcAft>
                <a:spcPts val="0"/>
              </a:spcAft>
              <a:buNone/>
              <a:defRPr sz="45000">
                <a:solidFill>
                  <a:schemeClr val="bg1"/>
                </a:solidFill>
              </a:defRPr>
            </a:lvl4pPr>
            <a:lvl5pPr marL="0" indent="0" algn="l">
              <a:lnSpc>
                <a:spcPct val="95000"/>
              </a:lnSpc>
              <a:spcBef>
                <a:spcPts val="0"/>
              </a:spcBef>
              <a:spcAft>
                <a:spcPts val="0"/>
              </a:spcAft>
              <a:buNone/>
              <a:defRPr sz="45000">
                <a:solidFill>
                  <a:schemeClr val="bg1"/>
                </a:solidFill>
              </a:defRPr>
            </a:lvl5pPr>
            <a:lvl6pPr marL="0" indent="0" algn="l">
              <a:lnSpc>
                <a:spcPct val="95000"/>
              </a:lnSpc>
              <a:spcBef>
                <a:spcPts val="0"/>
              </a:spcBef>
              <a:spcAft>
                <a:spcPts val="0"/>
              </a:spcAft>
              <a:buNone/>
              <a:defRPr sz="45000">
                <a:solidFill>
                  <a:schemeClr val="bg1"/>
                </a:solidFill>
              </a:defRPr>
            </a:lvl6pPr>
            <a:lvl7pPr marL="0" indent="0" algn="l">
              <a:lnSpc>
                <a:spcPct val="95000"/>
              </a:lnSpc>
              <a:spcBef>
                <a:spcPts val="0"/>
              </a:spcBef>
              <a:spcAft>
                <a:spcPts val="0"/>
              </a:spcAft>
              <a:buNone/>
              <a:defRPr sz="45000">
                <a:solidFill>
                  <a:schemeClr val="bg1"/>
                </a:solidFill>
              </a:defRPr>
            </a:lvl7pPr>
            <a:lvl8pPr marL="0" indent="0" algn="l">
              <a:lnSpc>
                <a:spcPct val="95000"/>
              </a:lnSpc>
              <a:spcBef>
                <a:spcPts val="0"/>
              </a:spcBef>
              <a:spcAft>
                <a:spcPts val="0"/>
              </a:spcAft>
              <a:buNone/>
              <a:defRPr sz="45000">
                <a:solidFill>
                  <a:schemeClr val="bg1"/>
                </a:solidFill>
              </a:defRPr>
            </a:lvl8pPr>
            <a:lvl9pPr marL="0" indent="0" algn="l">
              <a:lnSpc>
                <a:spcPct val="95000"/>
              </a:lnSpc>
              <a:spcBef>
                <a:spcPts val="0"/>
              </a:spcBef>
              <a:spcAft>
                <a:spcPts val="0"/>
              </a:spcAft>
              <a:buNone/>
              <a:defRPr sz="45000">
                <a:solidFill>
                  <a:schemeClr val="bg1"/>
                </a:solidFill>
              </a:defRPr>
            </a:lvl9pPr>
          </a:lstStyle>
          <a:p>
            <a:r>
              <a:rPr lang="en-GB" dirty="0"/>
              <a:t>4</a:t>
            </a:r>
          </a:p>
        </p:txBody>
      </p:sp>
    </p:spTree>
    <p:extLst>
      <p:ext uri="{BB962C8B-B14F-4D97-AF65-F5344CB8AC3E}">
        <p14:creationId xmlns:p14="http://schemas.microsoft.com/office/powerpoint/2010/main" val="339468253"/>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ection Header Orange Manual">
    <p:bg>
      <p:bgPr>
        <a:solidFill>
          <a:srgbClr val="D04A0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CB17765-32A3-D546-BB25-D075B9BC6315}"/>
              </a:ext>
            </a:extLst>
          </p:cNvPr>
          <p:cNvSpPr>
            <a:spLocks noGrp="1"/>
          </p:cNvSpPr>
          <p:nvPr>
            <p:ph type="title" hasCustomPrompt="1"/>
          </p:nvPr>
        </p:nvSpPr>
        <p:spPr>
          <a:xfrm>
            <a:off x="457200" y="457200"/>
            <a:ext cx="1097280" cy="1646238"/>
          </a:xfrm>
        </p:spPr>
        <p:txBody>
          <a:bodyPr tIns="0" anchor="b" anchorCtr="0">
            <a:noAutofit/>
          </a:bodyPr>
          <a:lstStyle>
            <a:lvl1pPr>
              <a:lnSpc>
                <a:spcPct val="80000"/>
              </a:lnSpc>
              <a:defRPr sz="11500" b="0">
                <a:solidFill>
                  <a:schemeClr val="bg1"/>
                </a:solidFill>
                <a:latin typeface="+mn-lt"/>
              </a:defRPr>
            </a:lvl1pPr>
          </a:lstStyle>
          <a:p>
            <a:r>
              <a:rPr lang="en-GB" dirty="0"/>
              <a:t>1</a:t>
            </a:r>
          </a:p>
        </p:txBody>
      </p:sp>
    </p:spTree>
    <p:extLst>
      <p:ext uri="{BB962C8B-B14F-4D97-AF65-F5344CB8AC3E}">
        <p14:creationId xmlns:p14="http://schemas.microsoft.com/office/powerpoint/2010/main" val="310192756"/>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Section Header Red Manual">
    <p:bg>
      <p:bgPr>
        <a:solidFill>
          <a:srgbClr val="E0301E"/>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1D9E7343-3AB1-C243-B29E-A7605E899A78}"/>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GB" dirty="0"/>
              <a:t>2</a:t>
            </a:r>
          </a:p>
        </p:txBody>
      </p:sp>
    </p:spTree>
    <p:extLst>
      <p:ext uri="{BB962C8B-B14F-4D97-AF65-F5344CB8AC3E}">
        <p14:creationId xmlns:p14="http://schemas.microsoft.com/office/powerpoint/2010/main" val="47830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8" name="Picture 2" descr="C:\Users\Olivier\Documents\Inquiry\UNEnvironment_Logo_English_Short_colour.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5373"/>
            <a:ext cx="1407113" cy="9130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3"/>
          <p:cNvSpPr>
            <a:spLocks noChangeArrowheads="1"/>
          </p:cNvSpPr>
          <p:nvPr userDrawn="1"/>
        </p:nvSpPr>
        <p:spPr bwMode="auto">
          <a:xfrm>
            <a:off x="0" y="0"/>
            <a:ext cx="152400" cy="876300"/>
          </a:xfrm>
          <a:prstGeom prst="rect">
            <a:avLst/>
          </a:prstGeom>
          <a:solidFill>
            <a:srgbClr val="0972A5"/>
          </a:solidFill>
          <a:ln>
            <a:noFill/>
          </a:ln>
          <a:effectLst>
            <a:outerShdw blurRad="63500" dist="30000" dir="5400000" rotWithShape="0">
              <a:srgbClr val="00000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14" name="13 Título"/>
          <p:cNvSpPr>
            <a:spLocks noGrp="1"/>
          </p:cNvSpPr>
          <p:nvPr>
            <p:ph type="title" hasCustomPrompt="1"/>
          </p:nvPr>
        </p:nvSpPr>
        <p:spPr>
          <a:xfrm>
            <a:off x="1635085" y="233364"/>
            <a:ext cx="6696744" cy="606162"/>
          </a:xfrm>
        </p:spPr>
        <p:txBody>
          <a:bodyPr>
            <a:noAutofit/>
          </a:bodyPr>
          <a:lstStyle>
            <a:lvl1pPr>
              <a:defRPr sz="2200" b="1">
                <a:solidFill>
                  <a:srgbClr val="1F497D"/>
                </a:solidFill>
                <a:latin typeface="Candara"/>
                <a:cs typeface="Candara"/>
              </a:defRPr>
            </a:lvl1pPr>
          </a:lstStyle>
          <a:p>
            <a:r>
              <a:rPr lang="es-ES" dirty="0"/>
              <a:t>HAGA CLIC PARA MODIFICAR EL ESTILO DE TÍTULO DEL PATRÓN</a:t>
            </a:r>
          </a:p>
        </p:txBody>
      </p:sp>
      <p:sp>
        <p:nvSpPr>
          <p:cNvPr id="5" name="Rectangle 13"/>
          <p:cNvSpPr>
            <a:spLocks noChangeArrowheads="1"/>
          </p:cNvSpPr>
          <p:nvPr userDrawn="1"/>
        </p:nvSpPr>
        <p:spPr bwMode="auto">
          <a:xfrm>
            <a:off x="0" y="0"/>
            <a:ext cx="152400" cy="876300"/>
          </a:xfrm>
          <a:prstGeom prst="rect">
            <a:avLst/>
          </a:prstGeom>
          <a:solidFill>
            <a:srgbClr val="0972A5"/>
          </a:solidFill>
          <a:ln>
            <a:noFill/>
          </a:ln>
          <a:effectLst>
            <a:outerShdw blurRad="63500" dist="30000" dir="5400000" rotWithShape="0">
              <a:srgbClr val="00000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11" name="Slide Number Placeholder 5"/>
          <p:cNvSpPr>
            <a:spLocks noGrp="1"/>
          </p:cNvSpPr>
          <p:nvPr>
            <p:ph type="sldNum" sz="quarter" idx="4"/>
          </p:nvPr>
        </p:nvSpPr>
        <p:spPr>
          <a:xfrm>
            <a:off x="7046912" y="6520259"/>
            <a:ext cx="2133600" cy="293117"/>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SLIDE </a:t>
            </a:r>
            <a:fld id="{10008CFC-0F5E-45BF-91C4-1EE9E0E0E4F3}" type="slidenum">
              <a:rPr lang="en-GB" smtClean="0"/>
              <a:pPr/>
              <a:t>‹Nº›</a:t>
            </a:fld>
            <a:endParaRPr lang="en-GB" dirty="0"/>
          </a:p>
        </p:txBody>
      </p:sp>
      <p:pic>
        <p:nvPicPr>
          <p:cNvPr id="9" name="Picture 8" descr="../../../Financial-centres-building.png"/>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spTree>
    <p:extLst>
      <p:ext uri="{BB962C8B-B14F-4D97-AF65-F5344CB8AC3E}">
        <p14:creationId xmlns:p14="http://schemas.microsoft.com/office/powerpoint/2010/main" val="3915173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Section Header Rose Manual">
    <p:bg>
      <p:bgPr>
        <a:solidFill>
          <a:srgbClr val="DB536A"/>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019FE69D-6E6B-1A41-A9CD-4FC4DE8E04C2}"/>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GB" dirty="0"/>
              <a:t>3</a:t>
            </a:r>
          </a:p>
        </p:txBody>
      </p:sp>
    </p:spTree>
    <p:extLst>
      <p:ext uri="{BB962C8B-B14F-4D97-AF65-F5344CB8AC3E}">
        <p14:creationId xmlns:p14="http://schemas.microsoft.com/office/powerpoint/2010/main" val="9902010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Header Grey Manual">
    <p:bg>
      <p:bgPr>
        <a:solidFill>
          <a:srgbClr val="464646"/>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B3AC8048-E9B9-2540-84CB-38BF619FF25A}"/>
              </a:ext>
            </a:extLst>
          </p:cNvPr>
          <p:cNvSpPr>
            <a:spLocks noGrp="1"/>
          </p:cNvSpPr>
          <p:nvPr>
            <p:ph type="title" hasCustomPrompt="1"/>
          </p:nvPr>
        </p:nvSpPr>
        <p:spPr>
          <a:xfrm>
            <a:off x="457200" y="457200"/>
            <a:ext cx="1097280" cy="1646238"/>
          </a:xfrm>
        </p:spPr>
        <p:txBody>
          <a:bodyPr anchor="b" anchorCtr="0">
            <a:noAutofit/>
          </a:bodyPr>
          <a:lstStyle>
            <a:lvl1pPr>
              <a:lnSpc>
                <a:spcPct val="80000"/>
              </a:lnSpc>
              <a:defRPr sz="11500" b="0">
                <a:solidFill>
                  <a:schemeClr val="bg1"/>
                </a:solidFill>
                <a:latin typeface="+mn-lt"/>
              </a:defRPr>
            </a:lvl1pPr>
          </a:lstStyle>
          <a:p>
            <a:r>
              <a:rPr lang="en-GB" dirty="0"/>
              <a:t>4</a:t>
            </a:r>
          </a:p>
        </p:txBody>
      </p:sp>
    </p:spTree>
    <p:extLst>
      <p:ext uri="{BB962C8B-B14F-4D97-AF65-F5344CB8AC3E}">
        <p14:creationId xmlns:p14="http://schemas.microsoft.com/office/powerpoint/2010/main" val="9848958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1 Image Full">
    <p:bg>
      <p:bgPr>
        <a:solidFill>
          <a:srgbClr val="DEDEDE"/>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0" y="5715"/>
            <a:ext cx="9144000" cy="6858000"/>
          </a:xfrm>
          <a:solidFill>
            <a:schemeClr val="tx2"/>
          </a:solidFill>
        </p:spPr>
        <p:txBody>
          <a:bodyPr anchor="ctr" anchorCtr="0"/>
          <a:lstStyle>
            <a:lvl1pPr algn="ctr">
              <a:defRPr sz="1000" b="0">
                <a:solidFill>
                  <a:schemeClr val="bg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3" name="Content Placeholder 2"/>
          <p:cNvSpPr>
            <a:spLocks noGrp="1"/>
          </p:cNvSpPr>
          <p:nvPr>
            <p:ph idx="1" hasCustomPrompt="1"/>
          </p:nvPr>
        </p:nvSpPr>
        <p:spPr>
          <a:xfrm>
            <a:off x="0" y="1143000"/>
            <a:ext cx="3657600" cy="4572000"/>
          </a:xfrm>
          <a:solidFill>
            <a:srgbClr val="E0301E"/>
          </a:solidFill>
        </p:spPr>
        <p:txBody>
          <a:bodyPr lIns="457200" tIns="1234440" rIns="228600" bIns="228600"/>
          <a:lstStyle>
            <a:lvl1pPr marL="0" indent="0">
              <a:lnSpc>
                <a:spcPct val="90000"/>
              </a:lnSpc>
              <a:spcBef>
                <a:spcPts val="0"/>
              </a:spcBef>
              <a:spcAft>
                <a:spcPts val="1800"/>
              </a:spcAft>
              <a:buFont typeface="Arial" panose="020B0604020202020204" pitchFamily="34" charset="0"/>
              <a:buNone/>
              <a:defRPr sz="2400" b="0">
                <a:solidFill>
                  <a:schemeClr val="tx1"/>
                </a:solidFill>
                <a:latin typeface="+mj-lt"/>
              </a:defRPr>
            </a:lvl1pPr>
            <a:lvl2pPr marL="0" indent="0">
              <a:spcBef>
                <a:spcPts val="0"/>
              </a:spcBef>
              <a:spcAft>
                <a:spcPts val="0"/>
              </a:spcAft>
              <a:buFontTx/>
              <a:buNone/>
              <a:defRPr sz="1400" b="1">
                <a:solidFill>
                  <a:schemeClr val="tx1"/>
                </a:solidFill>
                <a:latin typeface="+mn-lt"/>
              </a:defRPr>
            </a:lvl2pPr>
            <a:lvl3pPr marL="0" indent="0">
              <a:spcBef>
                <a:spcPts val="0"/>
              </a:spcBef>
              <a:spcAft>
                <a:spcPts val="0"/>
              </a:spcAft>
              <a:buFontTx/>
              <a:buNone/>
              <a:defRPr sz="1400" b="0">
                <a:solidFill>
                  <a:schemeClr val="tx1"/>
                </a:solidFill>
                <a:latin typeface="+mn-lt"/>
              </a:defRPr>
            </a:lvl3pPr>
            <a:lvl4pPr marL="0" indent="0">
              <a:spcBef>
                <a:spcPts val="0"/>
              </a:spcBef>
              <a:spcAft>
                <a:spcPts val="0"/>
              </a:spcAft>
              <a:buFontTx/>
              <a:buNone/>
              <a:defRPr sz="1400" b="0">
                <a:solidFill>
                  <a:schemeClr val="tx1"/>
                </a:solidFill>
                <a:latin typeface="+mn-lt"/>
              </a:defRPr>
            </a:lvl4pPr>
            <a:lvl5pPr marL="0" indent="0">
              <a:spcBef>
                <a:spcPts val="0"/>
              </a:spcBef>
              <a:spcAft>
                <a:spcPts val="0"/>
              </a:spcAft>
              <a:buFontTx/>
              <a:buNone/>
              <a:defRPr sz="1400" b="0">
                <a:solidFill>
                  <a:schemeClr val="tx1"/>
                </a:solidFill>
                <a:latin typeface="+mn-lt"/>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7" name="Freeform 5">
            <a:extLst>
              <a:ext uri="{FF2B5EF4-FFF2-40B4-BE49-F238E27FC236}">
                <a16:creationId xmlns:a16="http://schemas.microsoft.com/office/drawing/2014/main" xmlns="" id="{0791959B-69A1-6647-AB14-0868D57C6FD6}"/>
              </a:ext>
            </a:extLst>
          </p:cNvPr>
          <p:cNvSpPr>
            <a:spLocks noChangeAspect="1" noEditPoints="1"/>
          </p:cNvSpPr>
          <p:nvPr userDrawn="1"/>
        </p:nvSpPr>
        <p:spPr bwMode="white">
          <a:xfrm>
            <a:off x="457200" y="1533146"/>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6" name="Marcador de fecha 5"/>
          <p:cNvSpPr>
            <a:spLocks noGrp="1"/>
          </p:cNvSpPr>
          <p:nvPr>
            <p:ph type="dt" sz="half" idx="15"/>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8" name="Marcador de pie de página 7"/>
          <p:cNvSpPr>
            <a:spLocks noGrp="1"/>
          </p:cNvSpPr>
          <p:nvPr>
            <p:ph type="ftr" sz="quarter" idx="16"/>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9" name="Marcador de número de diapositiva 8"/>
          <p:cNvSpPr>
            <a:spLocks noGrp="1"/>
          </p:cNvSpPr>
          <p:nvPr>
            <p:ph type="sldNum" sz="quarter" idx="17"/>
          </p:nvPr>
        </p:nvSpPr>
        <p:spPr>
          <a:xfrm>
            <a:off x="7406640" y="6492240"/>
            <a:ext cx="1280160" cy="137160"/>
          </a:xfrm>
        </p:spPr>
        <p:txBody>
          <a:bodyPr vert="horz" lIns="0" tIns="0" rIns="0" bIns="0" rtlCol="0" anchor="b" anchorCtr="0">
            <a:noAutofit/>
          </a:bodyPr>
          <a:lstStyle>
            <a:lvl1pPr algn="r">
              <a:defRPr lang="en-GB" smtClean="0"/>
            </a:lvl1pPr>
          </a:lstStyle>
          <a:p>
            <a:fld id="{BF7AFA23-6447-4B98-BD49-5B5332BB9EA8}"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02336946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1 Image Orange">
    <p:bg>
      <p:bgPr>
        <a:solidFill>
          <a:srgbClr val="D04A02"/>
        </a:solidFill>
        <a:effectLst/>
      </p:bgPr>
    </p:bg>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0" y="0"/>
            <a:ext cx="4572000" cy="6858000"/>
          </a:xfrm>
          <a:solidFill>
            <a:schemeClr val="tx2"/>
          </a:solidFill>
        </p:spPr>
        <p:txBody>
          <a:bodyPr anchor="ctr" anchorCtr="0"/>
          <a:lstStyle>
            <a:lvl1pPr algn="ctr">
              <a:defRPr sz="1000" b="0">
                <a:solidFill>
                  <a:schemeClr val="bg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3" name="Content Placeholder 2"/>
          <p:cNvSpPr>
            <a:spLocks noGrp="1"/>
          </p:cNvSpPr>
          <p:nvPr>
            <p:ph idx="1" hasCustomPrompt="1"/>
          </p:nvPr>
        </p:nvSpPr>
        <p:spPr>
          <a:xfrm>
            <a:off x="457199" y="1828800"/>
            <a:ext cx="3979863"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2" name="Freeform 5">
            <a:extLst>
              <a:ext uri="{FF2B5EF4-FFF2-40B4-BE49-F238E27FC236}">
                <a16:creationId xmlns:a16="http://schemas.microsoft.com/office/drawing/2014/main" xmlns="" id="{31925CFE-E66A-DC40-89DE-F7CD8AA6FAEF}"/>
              </a:ext>
            </a:extLst>
          </p:cNvPr>
          <p:cNvSpPr>
            <a:spLocks noChangeAspect="1" noEditPoints="1"/>
          </p:cNvSpPr>
          <p:nvPr userDrawn="1"/>
        </p:nvSpPr>
        <p:spPr bwMode="white">
          <a:xfrm>
            <a:off x="457200" y="98418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solidFill>
                <a:srgbClr val="FFFFFF"/>
              </a:solidFill>
            </a:endParaRPr>
          </a:p>
        </p:txBody>
      </p:sp>
      <p:sp>
        <p:nvSpPr>
          <p:cNvPr id="6" name="Marcador de fecha 5"/>
          <p:cNvSpPr>
            <a:spLocks noGrp="1"/>
          </p:cNvSpPr>
          <p:nvPr>
            <p:ph type="dt" sz="half" idx="15"/>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8" name="Marcador de pie de página 7"/>
          <p:cNvSpPr>
            <a:spLocks noGrp="1"/>
          </p:cNvSpPr>
          <p:nvPr>
            <p:ph type="ftr" sz="quarter" idx="16"/>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9" name="Marcador de número de diapositiva 8"/>
          <p:cNvSpPr>
            <a:spLocks noGrp="1"/>
          </p:cNvSpPr>
          <p:nvPr>
            <p:ph type="sldNum" sz="quarter" idx="17"/>
          </p:nvPr>
        </p:nvSpPr>
        <p:spPr>
          <a:xfrm>
            <a:off x="7406640" y="6492240"/>
            <a:ext cx="1280160" cy="137160"/>
          </a:xfrm>
        </p:spPr>
        <p:txBody>
          <a:bodyPr vert="horz" lIns="0" tIns="0" rIns="0" bIns="0" rtlCol="0" anchor="b" anchorCtr="0">
            <a:noAutofit/>
          </a:bodyPr>
          <a:lstStyle>
            <a:lvl1pPr algn="r">
              <a:defRPr lang="en-GB" smtClean="0"/>
            </a:lvl1pPr>
          </a:lstStyle>
          <a:p>
            <a:fld id="{4EE2D40D-D0E4-4326-82F5-A15044840735}"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87081864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xmlns=""/>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1 Image">
    <p:spTree>
      <p:nvGrpSpPr>
        <p:cNvPr id="1" name=""/>
        <p:cNvGrpSpPr/>
        <p:nvPr/>
      </p:nvGrpSpPr>
      <p:grpSpPr>
        <a:xfrm>
          <a:off x="0" y="0"/>
          <a:ext cx="0" cy="0"/>
          <a:chOff x="0" y="0"/>
          <a:chExt cx="0" cy="0"/>
        </a:xfrm>
      </p:grpSpPr>
      <p:sp>
        <p:nvSpPr>
          <p:cNvPr id="7" name="Picture Placeholder 8"/>
          <p:cNvSpPr>
            <a:spLocks noGrp="1"/>
          </p:cNvSpPr>
          <p:nvPr>
            <p:ph type="pic" sz="quarter" idx="14"/>
          </p:nvPr>
        </p:nvSpPr>
        <p:spPr>
          <a:xfrm>
            <a:off x="4572000" y="0"/>
            <a:ext cx="4572000" cy="6858000"/>
          </a:xfrm>
          <a:solidFill>
            <a:schemeClr val="bg2"/>
          </a:solidFill>
        </p:spPr>
        <p:txBody>
          <a:bodyPr anchor="ctr" anchorCtr="0"/>
          <a:lstStyle>
            <a:lvl1pPr algn="ctr">
              <a:defRPr sz="1000" b="0">
                <a:solidFill>
                  <a:schemeClr val="tx1"/>
                </a:solidFill>
              </a:defRPr>
            </a:lvl1pPr>
          </a:lstStyle>
          <a:p>
            <a:r>
              <a:rPr lang="en-GB" dirty="0" err="1"/>
              <a:t>Haga</a:t>
            </a:r>
            <a:r>
              <a:rPr lang="en-GB" dirty="0"/>
              <a:t> </a:t>
            </a:r>
            <a:r>
              <a:rPr lang="en-GB" dirty="0" err="1"/>
              <a:t>clic</a:t>
            </a:r>
            <a:r>
              <a:rPr lang="en-GB" dirty="0"/>
              <a:t> </a:t>
            </a:r>
            <a:r>
              <a:rPr lang="en-GB" dirty="0" err="1"/>
              <a:t>en</a:t>
            </a:r>
            <a:r>
              <a:rPr lang="en-GB" dirty="0"/>
              <a:t> el </a:t>
            </a:r>
            <a:r>
              <a:rPr lang="en-GB" dirty="0" err="1"/>
              <a:t>icono</a:t>
            </a:r>
            <a:r>
              <a:rPr lang="en-GB" dirty="0"/>
              <a:t> para </a:t>
            </a:r>
            <a:r>
              <a:rPr lang="en-GB" dirty="0" err="1"/>
              <a:t>agregar</a:t>
            </a:r>
            <a:r>
              <a:rPr lang="en-GB" dirty="0"/>
              <a:t> </a:t>
            </a:r>
            <a:r>
              <a:rPr lang="en-GB" dirty="0" err="1"/>
              <a:t>una</a:t>
            </a:r>
            <a:r>
              <a:rPr lang="en-GB" dirty="0"/>
              <a:t> </a:t>
            </a:r>
            <a:r>
              <a:rPr lang="en-GB" dirty="0" err="1"/>
              <a:t>imagen</a:t>
            </a:r>
            <a:endParaRPr lang="en-GB" dirty="0"/>
          </a:p>
        </p:txBody>
      </p:sp>
      <p:sp>
        <p:nvSpPr>
          <p:cNvPr id="3" name="Content Placeholder 2"/>
          <p:cNvSpPr>
            <a:spLocks noGrp="1"/>
          </p:cNvSpPr>
          <p:nvPr>
            <p:ph idx="1" hasCustomPrompt="1"/>
          </p:nvPr>
        </p:nvSpPr>
        <p:spPr>
          <a:xfrm>
            <a:off x="457199" y="1828800"/>
            <a:ext cx="3979863" cy="4343400"/>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9" name="Freeform 5">
            <a:extLst>
              <a:ext uri="{FF2B5EF4-FFF2-40B4-BE49-F238E27FC236}">
                <a16:creationId xmlns:a16="http://schemas.microsoft.com/office/drawing/2014/main" xmlns="" id="{D39A0BA7-156B-554E-893F-D73B236384B7}"/>
              </a:ext>
            </a:extLst>
          </p:cNvPr>
          <p:cNvSpPr>
            <a:spLocks noChangeAspect="1" noEditPoints="1"/>
          </p:cNvSpPr>
          <p:nvPr userDrawn="1"/>
        </p:nvSpPr>
        <p:spPr bwMode="white">
          <a:xfrm>
            <a:off x="457200" y="98418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dirty="0">
              <a:solidFill>
                <a:srgbClr val="000000"/>
              </a:solidFill>
            </a:endParaRPr>
          </a:p>
        </p:txBody>
      </p:sp>
      <p:sp>
        <p:nvSpPr>
          <p:cNvPr id="6" name="Marcador de fecha 5"/>
          <p:cNvSpPr>
            <a:spLocks noGrp="1"/>
          </p:cNvSpPr>
          <p:nvPr>
            <p:ph type="dt" sz="half" idx="15"/>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8" name="Marcador de pie de página 7"/>
          <p:cNvSpPr>
            <a:spLocks noGrp="1"/>
          </p:cNvSpPr>
          <p:nvPr>
            <p:ph type="ftr" sz="quarter" idx="16"/>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10" name="Marcador de número de diapositiva 9"/>
          <p:cNvSpPr>
            <a:spLocks noGrp="1"/>
          </p:cNvSpPr>
          <p:nvPr>
            <p:ph type="sldNum" sz="quarter" idx="17"/>
          </p:nvPr>
        </p:nvSpPr>
        <p:spPr>
          <a:xfrm>
            <a:off x="7406640" y="6492240"/>
            <a:ext cx="1280160" cy="137160"/>
          </a:xfrm>
        </p:spPr>
        <p:txBody>
          <a:bodyPr vert="horz" lIns="0" tIns="0" rIns="0" bIns="0" rtlCol="0" anchor="b" anchorCtr="0">
            <a:noAutofit/>
          </a:bodyPr>
          <a:lstStyle>
            <a:lvl1pPr algn="r">
              <a:defRPr lang="en-GB" smtClean="0"/>
            </a:lvl1pPr>
          </a:lstStyle>
          <a:p>
            <a:fld id="{477174D3-3B96-4B64-9FCD-1F1E882312FF}"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2068628575"/>
      </p:ext>
    </p:extLst>
  </p:cSld>
  <p:clrMapOvr>
    <a:masterClrMapping/>
  </p:clrMapOvr>
  <p:extLst mod="1">
    <p:ext uri="{DCECCB84-F9BA-43D5-87BE-67443E8EF086}">
      <p15:sldGuideLst xmlns:p15="http://schemas.microsoft.com/office/powerpoint/2012/main" xmlns=""/>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123"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lvl2pPr>
            <a:lvl3pPr marL="0" indent="0">
              <a:spcBef>
                <a:spcPts val="0"/>
              </a:spcBef>
              <a:spcAft>
                <a:spcPts val="0"/>
              </a:spcAft>
              <a:buFontTx/>
              <a:buNone/>
              <a:defRPr sz="1400"/>
            </a:lvl3pPr>
            <a:lvl4pPr marL="0" indent="0">
              <a:spcBef>
                <a:spcPts val="0"/>
              </a:spcBef>
              <a:spcAft>
                <a:spcPts val="0"/>
              </a:spcAft>
              <a:buFontTx/>
              <a:buNone/>
              <a:defRPr sz="1400"/>
            </a:lvl4pPr>
            <a:lvl5pPr marL="0" indent="0">
              <a:spcBef>
                <a:spcPts val="0"/>
              </a:spcBef>
              <a:spcAft>
                <a:spcPts val="0"/>
              </a:spcAft>
              <a:buFontTx/>
              <a:buNone/>
              <a:defRPr sz="1400"/>
            </a:lvl5pPr>
            <a:lvl6pPr marL="0" indent="0">
              <a:spcBef>
                <a:spcPts val="0"/>
              </a:spcBef>
              <a:spcAft>
                <a:spcPts val="0"/>
              </a:spcAft>
              <a:buFontTx/>
              <a:buNone/>
              <a:defRPr sz="1400"/>
            </a:lvl6pPr>
            <a:lvl7pPr marL="0" indent="0">
              <a:spcBef>
                <a:spcPts val="0"/>
              </a:spcBef>
              <a:spcAft>
                <a:spcPts val="0"/>
              </a:spcAft>
              <a:buFontTx/>
              <a:buNone/>
              <a:defRPr sz="1400"/>
            </a:lvl7pPr>
            <a:lvl8pPr marL="0" indent="0">
              <a:spcBef>
                <a:spcPts val="0"/>
              </a:spcBef>
              <a:spcAft>
                <a:spcPts val="0"/>
              </a:spcAft>
              <a:buFontTx/>
              <a:buNone/>
              <a:defRPr sz="1400"/>
            </a:lvl8pPr>
            <a:lvl9pPr marL="0" indent="0">
              <a:spcBef>
                <a:spcPts val="0"/>
              </a:spcBef>
              <a:spcAft>
                <a:spcPts val="0"/>
              </a:spcAft>
              <a:buFontTx/>
              <a:buNone/>
              <a:defRPr sz="1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8" name="Freeform 5">
            <a:extLst>
              <a:ext uri="{FF2B5EF4-FFF2-40B4-BE49-F238E27FC236}">
                <a16:creationId xmlns:a16="http://schemas.microsoft.com/office/drawing/2014/main" xmlns="" id="{37FEF807-8FFE-6C4D-9977-9A3D7DF7064F}"/>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000000"/>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dirty="0">
              <a:solidFill>
                <a:srgbClr val="000000"/>
              </a:solidFill>
            </a:endParaRPr>
          </a:p>
        </p:txBody>
      </p:sp>
      <p:sp>
        <p:nvSpPr>
          <p:cNvPr id="6" name="Marcador de fecha 5"/>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000000"/>
                </a:solidFill>
              </a:rPr>
              <a:t>05/04/2019</a:t>
            </a:r>
          </a:p>
        </p:txBody>
      </p:sp>
      <p:sp>
        <p:nvSpPr>
          <p:cNvPr id="7" name="Marcador de pie de página 6"/>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000000"/>
              </a:solidFill>
            </a:endParaRPr>
          </a:p>
        </p:txBody>
      </p:sp>
      <p:sp>
        <p:nvSpPr>
          <p:cNvPr id="9" name="Marcador de número de diapositiva 8"/>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806821AD-9D0B-4C9D-AC1F-E385DC1C27C0}" type="slidenum">
              <a:rPr lang="es-ES">
                <a:solidFill>
                  <a:srgbClr val="000000"/>
                </a:solidFill>
              </a:rPr>
              <a:pPr/>
              <a:t>‹Nº›</a:t>
            </a:fld>
            <a:endParaRPr lang="es-ES">
              <a:solidFill>
                <a:srgbClr val="000000"/>
              </a:solidFill>
            </a:endParaRPr>
          </a:p>
        </p:txBody>
      </p:sp>
    </p:spTree>
    <p:extLst>
      <p:ext uri="{BB962C8B-B14F-4D97-AF65-F5344CB8AC3E}">
        <p14:creationId xmlns:p14="http://schemas.microsoft.com/office/powerpoint/2010/main" val="526670106"/>
      </p:ext>
    </p:extLst>
  </p:cSld>
  <p:clrMapOvr>
    <a:masterClrMapping/>
  </p:clrMapOvr>
  <p:extLst mod="1">
    <p:ext uri="{DCECCB84-F9BA-43D5-87BE-67443E8EF086}">
      <p15:sldGuideLst xmlns:p15="http://schemas.microsoft.com/office/powerpoint/2012/main" xmlns=""/>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2 Orange">
    <p:bg>
      <p:bgPr>
        <a:solidFill>
          <a:srgbClr val="D04A02"/>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Freeform 5">
            <a:extLst>
              <a:ext uri="{FF2B5EF4-FFF2-40B4-BE49-F238E27FC236}">
                <a16:creationId xmlns:a16="http://schemas.microsoft.com/office/drawing/2014/main" xmlns="" id="{35C4B07A-5E48-B44C-A4D7-385A69048376}"/>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dirty="0">
              <a:solidFill>
                <a:srgbClr val="FFFFFF"/>
              </a:solidFill>
            </a:endParaRPr>
          </a:p>
        </p:txBody>
      </p:sp>
      <p:sp>
        <p:nvSpPr>
          <p:cNvPr id="5" name="Marcador de fecha 4"/>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7" name="Marcador de pie de página 6"/>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8" name="Marcador de número de diapositiva 7"/>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BE7CC359-3A7C-43A2-9E58-00F92FC0F0B1}"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770314454"/>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2 Red">
    <p:bg>
      <p:bgPr>
        <a:solidFill>
          <a:srgbClr val="E0301E"/>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Freeform 5">
            <a:extLst>
              <a:ext uri="{FF2B5EF4-FFF2-40B4-BE49-F238E27FC236}">
                <a16:creationId xmlns:a16="http://schemas.microsoft.com/office/drawing/2014/main" xmlns="" id="{2A27A0C4-B307-C642-8F9D-16AD19D05502}"/>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dirty="0">
              <a:solidFill>
                <a:srgbClr val="FFFFFF"/>
              </a:solidFill>
            </a:endParaRPr>
          </a:p>
        </p:txBody>
      </p:sp>
      <p:sp>
        <p:nvSpPr>
          <p:cNvPr id="5" name="Marcador de fecha 4"/>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7" name="Marcador de pie de página 6"/>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8" name="Marcador de número de diapositiva 7"/>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A03B3466-2D99-4F03-AEA3-E4976A88F1C9}"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282127237"/>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2 Rose">
    <p:bg>
      <p:bgPr>
        <a:solidFill>
          <a:srgbClr val="DB536A"/>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Freeform 5">
            <a:extLst>
              <a:ext uri="{FF2B5EF4-FFF2-40B4-BE49-F238E27FC236}">
                <a16:creationId xmlns:a16="http://schemas.microsoft.com/office/drawing/2014/main" xmlns="" id="{3D0588D7-718D-9446-BD8C-1ECC665E758F}"/>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dirty="0">
              <a:solidFill>
                <a:srgbClr val="FFFFFF"/>
              </a:solidFill>
            </a:endParaRPr>
          </a:p>
        </p:txBody>
      </p:sp>
      <p:sp>
        <p:nvSpPr>
          <p:cNvPr id="5" name="Marcador de fecha 4"/>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7" name="Marcador de pie de página 6"/>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8" name="Marcador de número de diapositiva 7"/>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9FE56764-36A9-4EB3-85C0-888CEF0DC5DD}"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187494455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2 Grey">
    <p:bg>
      <p:bgPr>
        <a:solidFill>
          <a:srgbClr val="464646"/>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103438"/>
            <a:ext cx="6949440" cy="4068762"/>
          </a:xfrm>
        </p:spPr>
        <p:txBody>
          <a:bodyPr/>
          <a:lstStyle>
            <a:lvl1pPr>
              <a:lnSpc>
                <a:spcPct val="85000"/>
              </a:lnSpc>
              <a:spcBef>
                <a:spcPts val="0"/>
              </a:spcBef>
              <a:spcAft>
                <a:spcPts val="1800"/>
              </a:spcAft>
              <a:defRPr sz="3200" b="0">
                <a:solidFill>
                  <a:schemeClr val="tx1"/>
                </a:solidFill>
                <a:latin typeface="+mj-lt"/>
              </a:defRPr>
            </a:lvl1pPr>
            <a:lvl2pPr marL="0" indent="0">
              <a:spcBef>
                <a:spcPts val="0"/>
              </a:spcBef>
              <a:spcAft>
                <a:spcPts val="0"/>
              </a:spcAft>
              <a:buFont typeface="Arial" panose="020B0604020202020204" pitchFamily="34" charset="0"/>
              <a:buNone/>
              <a:defRPr sz="1400" b="1">
                <a:solidFill>
                  <a:schemeClr val="tx1"/>
                </a:solidFill>
              </a:defRPr>
            </a:lvl2pPr>
            <a:lvl3pPr marL="0" indent="0">
              <a:spcBef>
                <a:spcPts val="0"/>
              </a:spcBef>
              <a:spcAft>
                <a:spcPts val="0"/>
              </a:spcAft>
              <a:buFontTx/>
              <a:buNone/>
              <a:defRPr sz="1400">
                <a:solidFill>
                  <a:schemeClr val="tx1"/>
                </a:solidFill>
              </a:defRPr>
            </a:lvl3pPr>
            <a:lvl4pPr marL="0" indent="0">
              <a:spcBef>
                <a:spcPts val="0"/>
              </a:spcBef>
              <a:spcAft>
                <a:spcPts val="0"/>
              </a:spcAft>
              <a:buFontTx/>
              <a:buNone/>
              <a:defRPr sz="1400">
                <a:solidFill>
                  <a:schemeClr val="tx1"/>
                </a:solidFill>
              </a:defRPr>
            </a:lvl4pPr>
            <a:lvl5pPr marL="0" indent="0">
              <a:spcBef>
                <a:spcPts val="0"/>
              </a:spcBef>
              <a:spcAft>
                <a:spcPts val="0"/>
              </a:spcAft>
              <a:buFontTx/>
              <a:buNone/>
              <a:defRPr sz="1400">
                <a:solidFill>
                  <a:schemeClr val="tx1"/>
                </a:solidFill>
              </a:defRPr>
            </a:lvl5pPr>
            <a:lvl6pPr marL="0" indent="0">
              <a:spcBef>
                <a:spcPts val="0"/>
              </a:spcBef>
              <a:spcAft>
                <a:spcPts val="0"/>
              </a:spcAft>
              <a:buFontTx/>
              <a:buNone/>
              <a:defRPr sz="1400">
                <a:solidFill>
                  <a:schemeClr val="tx1"/>
                </a:solidFill>
              </a:defRPr>
            </a:lvl6pPr>
            <a:lvl7pPr marL="0" indent="0">
              <a:spcBef>
                <a:spcPts val="0"/>
              </a:spcBef>
              <a:spcAft>
                <a:spcPts val="0"/>
              </a:spcAft>
              <a:buFontTx/>
              <a:buNone/>
              <a:defRPr sz="1400">
                <a:solidFill>
                  <a:schemeClr val="tx1"/>
                </a:solidFill>
              </a:defRPr>
            </a:lvl7pPr>
            <a:lvl8pPr marL="0" indent="0">
              <a:spcBef>
                <a:spcPts val="0"/>
              </a:spcBef>
              <a:spcAft>
                <a:spcPts val="0"/>
              </a:spcAft>
              <a:buFontTx/>
              <a:buNone/>
              <a:defRPr sz="1400">
                <a:solidFill>
                  <a:schemeClr val="tx1"/>
                </a:solidFill>
              </a:defRPr>
            </a:lvl8pPr>
            <a:lvl9pPr marL="0" indent="0">
              <a:spcBef>
                <a:spcPts val="0"/>
              </a:spcBef>
              <a:spcAft>
                <a:spcPts val="0"/>
              </a:spcAft>
              <a:buFontTx/>
              <a:buNone/>
              <a:defRPr sz="1400">
                <a:solidFill>
                  <a:schemeClr val="tx1"/>
                </a:solidFill>
              </a:defRPr>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a:p>
            <a:pPr lvl="8"/>
            <a:r>
              <a:rPr lang="en-GB" dirty="0"/>
              <a:t>Ninth level</a:t>
            </a:r>
          </a:p>
        </p:txBody>
      </p:sp>
      <p:sp>
        <p:nvSpPr>
          <p:cNvPr id="10" name="Freeform 5">
            <a:extLst>
              <a:ext uri="{FF2B5EF4-FFF2-40B4-BE49-F238E27FC236}">
                <a16:creationId xmlns:a16="http://schemas.microsoft.com/office/drawing/2014/main" xmlns="" id="{50DD0DCA-5A03-9E45-B902-554BF1BE89DD}"/>
              </a:ext>
            </a:extLst>
          </p:cNvPr>
          <p:cNvSpPr>
            <a:spLocks noChangeAspect="1" noEditPoints="1"/>
          </p:cNvSpPr>
          <p:nvPr userDrawn="1"/>
        </p:nvSpPr>
        <p:spPr bwMode="white">
          <a:xfrm>
            <a:off x="457200" y="1258508"/>
            <a:ext cx="731520" cy="570292"/>
          </a:xfrm>
          <a:custGeom>
            <a:avLst/>
            <a:gdLst>
              <a:gd name="T0" fmla="*/ 1757 w 1811"/>
              <a:gd name="T1" fmla="*/ 1424 h 1424"/>
              <a:gd name="T2" fmla="*/ 1757 w 1811"/>
              <a:gd name="T3" fmla="*/ 1424 h 1424"/>
              <a:gd name="T4" fmla="*/ 1099 w 1811"/>
              <a:gd name="T5" fmla="*/ 1424 h 1424"/>
              <a:gd name="T6" fmla="*/ 1099 w 1811"/>
              <a:gd name="T7" fmla="*/ 953 h 1424"/>
              <a:gd name="T8" fmla="*/ 1149 w 1811"/>
              <a:gd name="T9" fmla="*/ 501 h 1424"/>
              <a:gd name="T10" fmla="*/ 1337 w 1811"/>
              <a:gd name="T11" fmla="*/ 206 h 1424"/>
              <a:gd name="T12" fmla="*/ 1682 w 1811"/>
              <a:gd name="T13" fmla="*/ 0 h 1424"/>
              <a:gd name="T14" fmla="*/ 1811 w 1811"/>
              <a:gd name="T15" fmla="*/ 271 h 1424"/>
              <a:gd name="T16" fmla="*/ 1529 w 1811"/>
              <a:gd name="T17" fmla="*/ 454 h 1424"/>
              <a:gd name="T18" fmla="*/ 1439 w 1811"/>
              <a:gd name="T19" fmla="*/ 766 h 1424"/>
              <a:gd name="T20" fmla="*/ 1757 w 1811"/>
              <a:gd name="T21" fmla="*/ 766 h 1424"/>
              <a:gd name="T22" fmla="*/ 1757 w 1811"/>
              <a:gd name="T23" fmla="*/ 1424 h 1424"/>
              <a:gd name="T24" fmla="*/ 658 w 1811"/>
              <a:gd name="T25" fmla="*/ 1424 h 1424"/>
              <a:gd name="T26" fmla="*/ 658 w 1811"/>
              <a:gd name="T27" fmla="*/ 1424 h 1424"/>
              <a:gd name="T28" fmla="*/ 0 w 1811"/>
              <a:gd name="T29" fmla="*/ 1424 h 1424"/>
              <a:gd name="T30" fmla="*/ 0 w 1811"/>
              <a:gd name="T31" fmla="*/ 953 h 1424"/>
              <a:gd name="T32" fmla="*/ 50 w 1811"/>
              <a:gd name="T33" fmla="*/ 502 h 1424"/>
              <a:gd name="T34" fmla="*/ 236 w 1811"/>
              <a:gd name="T35" fmla="*/ 206 h 1424"/>
              <a:gd name="T36" fmla="*/ 583 w 1811"/>
              <a:gd name="T37" fmla="*/ 0 h 1424"/>
              <a:gd name="T38" fmla="*/ 712 w 1811"/>
              <a:gd name="T39" fmla="*/ 271 h 1424"/>
              <a:gd name="T40" fmla="*/ 430 w 1811"/>
              <a:gd name="T41" fmla="*/ 454 h 1424"/>
              <a:gd name="T42" fmla="*/ 339 w 1811"/>
              <a:gd name="T43" fmla="*/ 766 h 1424"/>
              <a:gd name="T44" fmla="*/ 658 w 1811"/>
              <a:gd name="T45" fmla="*/ 766 h 1424"/>
              <a:gd name="T46" fmla="*/ 658 w 1811"/>
              <a:gd name="T47" fmla="*/ 1424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1" h="1424">
                <a:moveTo>
                  <a:pt x="1757" y="1424"/>
                </a:moveTo>
                <a:lnTo>
                  <a:pt x="1757" y="1424"/>
                </a:lnTo>
                <a:lnTo>
                  <a:pt x="1099" y="1424"/>
                </a:lnTo>
                <a:lnTo>
                  <a:pt x="1099" y="953"/>
                </a:lnTo>
                <a:cubicBezTo>
                  <a:pt x="1099" y="761"/>
                  <a:pt x="1115" y="610"/>
                  <a:pt x="1149" y="501"/>
                </a:cubicBezTo>
                <a:cubicBezTo>
                  <a:pt x="1183" y="392"/>
                  <a:pt x="1245" y="293"/>
                  <a:pt x="1337" y="206"/>
                </a:cubicBezTo>
                <a:cubicBezTo>
                  <a:pt x="1428" y="118"/>
                  <a:pt x="1543" y="50"/>
                  <a:pt x="1682" y="0"/>
                </a:cubicBezTo>
                <a:lnTo>
                  <a:pt x="1811" y="271"/>
                </a:lnTo>
                <a:cubicBezTo>
                  <a:pt x="1680" y="315"/>
                  <a:pt x="1586" y="376"/>
                  <a:pt x="1529" y="454"/>
                </a:cubicBezTo>
                <a:cubicBezTo>
                  <a:pt x="1472" y="532"/>
                  <a:pt x="1442" y="636"/>
                  <a:pt x="1439" y="766"/>
                </a:cubicBezTo>
                <a:lnTo>
                  <a:pt x="1757" y="766"/>
                </a:lnTo>
                <a:lnTo>
                  <a:pt x="1757" y="1424"/>
                </a:lnTo>
                <a:close/>
                <a:moveTo>
                  <a:pt x="658" y="1424"/>
                </a:moveTo>
                <a:lnTo>
                  <a:pt x="658" y="1424"/>
                </a:lnTo>
                <a:lnTo>
                  <a:pt x="0" y="1424"/>
                </a:lnTo>
                <a:lnTo>
                  <a:pt x="0" y="953"/>
                </a:lnTo>
                <a:cubicBezTo>
                  <a:pt x="0" y="763"/>
                  <a:pt x="16" y="612"/>
                  <a:pt x="50" y="502"/>
                </a:cubicBezTo>
                <a:cubicBezTo>
                  <a:pt x="83" y="392"/>
                  <a:pt x="146" y="293"/>
                  <a:pt x="236" y="206"/>
                </a:cubicBezTo>
                <a:cubicBezTo>
                  <a:pt x="327" y="118"/>
                  <a:pt x="442" y="50"/>
                  <a:pt x="583" y="0"/>
                </a:cubicBezTo>
                <a:lnTo>
                  <a:pt x="712" y="271"/>
                </a:lnTo>
                <a:cubicBezTo>
                  <a:pt x="581" y="315"/>
                  <a:pt x="487" y="376"/>
                  <a:pt x="430" y="454"/>
                </a:cubicBezTo>
                <a:cubicBezTo>
                  <a:pt x="373" y="532"/>
                  <a:pt x="342" y="636"/>
                  <a:pt x="339" y="766"/>
                </a:cubicBezTo>
                <a:lnTo>
                  <a:pt x="658" y="766"/>
                </a:lnTo>
                <a:lnTo>
                  <a:pt x="658" y="1424"/>
                </a:lnTo>
                <a:close/>
              </a:path>
            </a:pathLst>
          </a:custGeom>
          <a:solidFill>
            <a:srgbClr val="FFFFFF"/>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GB" sz="1350" dirty="0">
              <a:solidFill>
                <a:srgbClr val="FFFFFF"/>
              </a:solidFill>
            </a:endParaRPr>
          </a:p>
        </p:txBody>
      </p:sp>
      <p:sp>
        <p:nvSpPr>
          <p:cNvPr id="5" name="Marcador de fecha 4"/>
          <p:cNvSpPr>
            <a:spLocks noGrp="1"/>
          </p:cNvSpPr>
          <p:nvPr>
            <p:ph type="dt" sz="half" idx="10"/>
          </p:nvPr>
        </p:nvSpPr>
        <p:spPr>
          <a:xfrm>
            <a:off x="7406640" y="6355080"/>
            <a:ext cx="1280160" cy="137160"/>
          </a:xfrm>
        </p:spPr>
        <p:txBody>
          <a:bodyPr vert="horz" lIns="0" tIns="0" rIns="0" bIns="0" rtlCol="0" anchor="b" anchorCtr="0"/>
          <a:lstStyle>
            <a:lvl1pPr algn="r">
              <a:defRPr lang="en-GB" smtClean="0"/>
            </a:lvl1pPr>
          </a:lstStyle>
          <a:p>
            <a:r>
              <a:rPr lang="es-ES">
                <a:solidFill>
                  <a:srgbClr val="FFFFFF"/>
                </a:solidFill>
              </a:rPr>
              <a:t>05/04/2019</a:t>
            </a:r>
          </a:p>
        </p:txBody>
      </p:sp>
      <p:sp>
        <p:nvSpPr>
          <p:cNvPr id="7" name="Marcador de pie de página 6"/>
          <p:cNvSpPr>
            <a:spLocks noGrp="1"/>
          </p:cNvSpPr>
          <p:nvPr>
            <p:ph type="ftr" sz="quarter" idx="11"/>
          </p:nvPr>
        </p:nvSpPr>
        <p:spPr>
          <a:xfrm>
            <a:off x="455295" y="6355080"/>
            <a:ext cx="3981768" cy="137160"/>
          </a:xfrm>
        </p:spPr>
        <p:txBody>
          <a:bodyPr vert="horz" lIns="0" tIns="0" rIns="0" bIns="0" rtlCol="0" anchor="b" anchorCtr="0"/>
          <a:lstStyle>
            <a:lvl1pPr algn="l">
              <a:defRPr lang="en-GB"/>
            </a:lvl1pPr>
          </a:lstStyle>
          <a:p>
            <a:endParaRPr lang="es-ES">
              <a:solidFill>
                <a:srgbClr val="FFFFFF"/>
              </a:solidFill>
            </a:endParaRPr>
          </a:p>
        </p:txBody>
      </p:sp>
      <p:sp>
        <p:nvSpPr>
          <p:cNvPr id="8" name="Marcador de número de diapositiva 7"/>
          <p:cNvSpPr>
            <a:spLocks noGrp="1"/>
          </p:cNvSpPr>
          <p:nvPr>
            <p:ph type="sldNum" sz="quarter" idx="12"/>
          </p:nvPr>
        </p:nvSpPr>
        <p:spPr>
          <a:xfrm>
            <a:off x="7406640" y="6492240"/>
            <a:ext cx="1280160" cy="137160"/>
          </a:xfrm>
        </p:spPr>
        <p:txBody>
          <a:bodyPr vert="horz" lIns="0" tIns="0" rIns="0" bIns="0" rtlCol="0" anchor="b" anchorCtr="0">
            <a:noAutofit/>
          </a:bodyPr>
          <a:lstStyle>
            <a:lvl1pPr algn="r">
              <a:defRPr lang="en-GB" smtClean="0"/>
            </a:lvl1pPr>
          </a:lstStyle>
          <a:p>
            <a:fld id="{293DE593-54D7-49D4-9D77-D0645279EE48}" type="slidenum">
              <a:rPr lang="es-ES">
                <a:solidFill>
                  <a:srgbClr val="FFFFFF"/>
                </a:solidFill>
              </a:rPr>
              <a:pPr/>
              <a:t>‹Nº›</a:t>
            </a:fld>
            <a:endParaRPr lang="es-ES">
              <a:solidFill>
                <a:srgbClr val="FFFFFF"/>
              </a:solidFill>
            </a:endParaRPr>
          </a:p>
        </p:txBody>
      </p:sp>
    </p:spTree>
    <p:extLst>
      <p:ext uri="{BB962C8B-B14F-4D97-AF65-F5344CB8AC3E}">
        <p14:creationId xmlns:p14="http://schemas.microsoft.com/office/powerpoint/2010/main" val="84331152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8" name="Picture 2" descr="C:\Users\Olivier\Documents\Inquiry\UNEnvironment_Logo_English_Short_colour.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5373"/>
            <a:ext cx="1407113" cy="9130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3"/>
          <p:cNvSpPr>
            <a:spLocks noChangeArrowheads="1"/>
          </p:cNvSpPr>
          <p:nvPr userDrawn="1"/>
        </p:nvSpPr>
        <p:spPr bwMode="auto">
          <a:xfrm>
            <a:off x="0" y="0"/>
            <a:ext cx="152400" cy="876300"/>
          </a:xfrm>
          <a:prstGeom prst="rect">
            <a:avLst/>
          </a:prstGeom>
          <a:solidFill>
            <a:srgbClr val="0972A5"/>
          </a:solidFill>
          <a:ln>
            <a:noFill/>
          </a:ln>
          <a:effectLst>
            <a:outerShdw blurRad="63500" dist="30000" dir="5400000" rotWithShape="0">
              <a:srgbClr val="00000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14" name="13 Título"/>
          <p:cNvSpPr>
            <a:spLocks noGrp="1"/>
          </p:cNvSpPr>
          <p:nvPr>
            <p:ph type="title" hasCustomPrompt="1"/>
          </p:nvPr>
        </p:nvSpPr>
        <p:spPr>
          <a:xfrm>
            <a:off x="1635085" y="233364"/>
            <a:ext cx="6696744" cy="606162"/>
          </a:xfrm>
        </p:spPr>
        <p:txBody>
          <a:bodyPr>
            <a:noAutofit/>
          </a:bodyPr>
          <a:lstStyle>
            <a:lvl1pPr>
              <a:defRPr sz="2200" b="1">
                <a:solidFill>
                  <a:srgbClr val="1F497D"/>
                </a:solidFill>
                <a:latin typeface="Candara"/>
                <a:cs typeface="Candara"/>
              </a:defRPr>
            </a:lvl1pPr>
          </a:lstStyle>
          <a:p>
            <a:r>
              <a:rPr lang="es-ES" dirty="0"/>
              <a:t>HAGA CLIC PARA MODIFICAR EL ESTILO DE TÍTULO DEL PATRÓN</a:t>
            </a:r>
          </a:p>
        </p:txBody>
      </p:sp>
      <p:sp>
        <p:nvSpPr>
          <p:cNvPr id="5" name="Rectangle 13"/>
          <p:cNvSpPr>
            <a:spLocks noChangeArrowheads="1"/>
          </p:cNvSpPr>
          <p:nvPr userDrawn="1"/>
        </p:nvSpPr>
        <p:spPr bwMode="auto">
          <a:xfrm>
            <a:off x="0" y="0"/>
            <a:ext cx="152400" cy="876300"/>
          </a:xfrm>
          <a:prstGeom prst="rect">
            <a:avLst/>
          </a:prstGeom>
          <a:solidFill>
            <a:srgbClr val="0972A5"/>
          </a:solidFill>
          <a:ln>
            <a:noFill/>
          </a:ln>
          <a:effectLst>
            <a:outerShdw blurRad="63500" dist="30000" dir="5400000" rotWithShape="0">
              <a:srgbClr val="00000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9" name="Rectangle 8"/>
          <p:cNvSpPr/>
          <p:nvPr userDrawn="1"/>
        </p:nvSpPr>
        <p:spPr>
          <a:xfrm>
            <a:off x="0" y="982132"/>
            <a:ext cx="9144000" cy="587586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Candara"/>
              <a:cs typeface="Candara"/>
            </a:endParaRPr>
          </a:p>
        </p:txBody>
      </p:sp>
      <p:pic>
        <p:nvPicPr>
          <p:cNvPr id="10" name="Picture 9" descr="../../../Financial-centres-building.png"/>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spTree>
    <p:extLst>
      <p:ext uri="{BB962C8B-B14F-4D97-AF65-F5344CB8AC3E}">
        <p14:creationId xmlns:p14="http://schemas.microsoft.com/office/powerpoint/2010/main" val="185812972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Title Slide Split">
    <p:spTree>
      <p:nvGrpSpPr>
        <p:cNvPr id="1" name=""/>
        <p:cNvGrpSpPr/>
        <p:nvPr/>
      </p:nvGrpSpPr>
      <p:grpSpPr>
        <a:xfrm>
          <a:off x="0" y="0"/>
          <a:ext cx="0" cy="0"/>
          <a:chOff x="0" y="0"/>
          <a:chExt cx="0" cy="0"/>
        </a:xfrm>
      </p:grpSpPr>
      <p:sp>
        <p:nvSpPr>
          <p:cNvPr id="14" name="Picture Placeholder 4"/>
          <p:cNvSpPr>
            <a:spLocks noGrp="1"/>
          </p:cNvSpPr>
          <p:nvPr>
            <p:ph type="pic" sz="quarter" idx="10"/>
          </p:nvPr>
        </p:nvSpPr>
        <p:spPr bwMode="hidden">
          <a:xfrm>
            <a:off x="4572000" y="0"/>
            <a:ext cx="4572000" cy="6858000"/>
          </a:xfrm>
          <a:solidFill>
            <a:srgbClr val="DEDEDE"/>
          </a:solidFill>
        </p:spPr>
        <p:txBody>
          <a:bodyPr anchor="ctr" anchorCtr="0"/>
          <a:lstStyle>
            <a:lvl1pPr algn="ctr">
              <a:defRPr sz="1000" b="0">
                <a:solidFill>
                  <a:schemeClr val="tx1"/>
                </a:solidFill>
              </a:defRPr>
            </a:lvl1pPr>
          </a:lstStyle>
          <a:p>
            <a:r>
              <a:rPr lang="en-GB" dirty="0"/>
              <a:t>Click icon to add picture</a:t>
            </a:r>
          </a:p>
        </p:txBody>
      </p:sp>
      <p:sp>
        <p:nvSpPr>
          <p:cNvPr id="2" name="Title 1"/>
          <p:cNvSpPr>
            <a:spLocks noGrp="1"/>
          </p:cNvSpPr>
          <p:nvPr>
            <p:ph type="ctrTitle" hasCustomPrompt="1"/>
          </p:nvPr>
        </p:nvSpPr>
        <p:spPr>
          <a:xfrm>
            <a:off x="457199" y="457200"/>
            <a:ext cx="3979863" cy="2971800"/>
          </a:xfrm>
        </p:spPr>
        <p:txBody>
          <a:bodyPr anchor="b" anchorCtr="0">
            <a:normAutofit/>
          </a:bodyPr>
          <a:lstStyle>
            <a:lvl1pPr algn="l">
              <a:lnSpc>
                <a:spcPct val="85000"/>
              </a:lnSpc>
              <a:defRPr sz="3600">
                <a:solidFill>
                  <a:schemeClr val="tx1"/>
                </a:solidFill>
              </a:defRPr>
            </a:lvl1pPr>
          </a:lstStyle>
          <a:p>
            <a:r>
              <a:rPr lang="en-GB" dirty="0"/>
              <a:t>[Presentation title]</a:t>
            </a:r>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endParaRPr>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endParaRPr>
          </a:p>
        </p:txBody>
      </p:sp>
      <p:sp>
        <p:nvSpPr>
          <p:cNvPr id="10" name="Subtitle 2">
            <a:extLst>
              <a:ext uri="{FF2B5EF4-FFF2-40B4-BE49-F238E27FC236}">
                <a16:creationId xmlns:a16="http://schemas.microsoft.com/office/drawing/2014/main" xmlns="" id="{C048B6CC-097A-D949-A503-EE7A035C9B17}"/>
              </a:ext>
            </a:extLst>
          </p:cNvPr>
          <p:cNvSpPr>
            <a:spLocks noGrp="1"/>
          </p:cNvSpPr>
          <p:nvPr>
            <p:ph type="subTitle" idx="1" hasCustomPrompt="1"/>
          </p:nvPr>
        </p:nvSpPr>
        <p:spPr>
          <a:xfrm>
            <a:off x="457199" y="3749040"/>
            <a:ext cx="3979863" cy="594360"/>
          </a:xfrm>
        </p:spPr>
        <p:txBody>
          <a:bodyPr/>
          <a:lstStyle>
            <a:lvl1pPr marL="0" indent="0" algn="l">
              <a:lnSpc>
                <a:spcPct val="100000"/>
              </a:lnSpc>
              <a:spcBef>
                <a:spcPts val="0"/>
              </a:spcBef>
              <a:spcAft>
                <a:spcPts val="0"/>
              </a:spcAft>
              <a:buNone/>
              <a:defRPr sz="1400" b="0">
                <a:solidFill>
                  <a:schemeClr val="tx1"/>
                </a:solidFill>
              </a:defRPr>
            </a:lvl1pPr>
            <a:lvl2pPr marL="0" indent="0" algn="l">
              <a:lnSpc>
                <a:spcPct val="100000"/>
              </a:lnSpc>
              <a:spcBef>
                <a:spcPts val="0"/>
              </a:spcBef>
              <a:spcAft>
                <a:spcPts val="0"/>
              </a:spcAft>
              <a:buNone/>
              <a:defRPr sz="1400">
                <a:solidFill>
                  <a:schemeClr val="tx1"/>
                </a:solidFill>
              </a:defRPr>
            </a:lvl2pPr>
            <a:lvl3pPr marL="0" indent="0" algn="l">
              <a:lnSpc>
                <a:spcPct val="100000"/>
              </a:lnSpc>
              <a:spcBef>
                <a:spcPts val="0"/>
              </a:spcBef>
              <a:spcAft>
                <a:spcPts val="0"/>
              </a:spcAft>
              <a:buNone/>
              <a:defRPr sz="1400">
                <a:solidFill>
                  <a:schemeClr val="tx1"/>
                </a:solidFill>
              </a:defRPr>
            </a:lvl3pPr>
            <a:lvl4pPr marL="0" indent="0" algn="l">
              <a:lnSpc>
                <a:spcPct val="100000"/>
              </a:lnSpc>
              <a:spcBef>
                <a:spcPts val="0"/>
              </a:spcBef>
              <a:spcAft>
                <a:spcPts val="0"/>
              </a:spcAft>
              <a:buNone/>
              <a:defRPr sz="1400">
                <a:solidFill>
                  <a:schemeClr val="tx1"/>
                </a:solidFill>
              </a:defRPr>
            </a:lvl4pPr>
            <a:lvl5pPr marL="0" indent="0" algn="l">
              <a:lnSpc>
                <a:spcPct val="100000"/>
              </a:lnSpc>
              <a:spcBef>
                <a:spcPts val="0"/>
              </a:spcBef>
              <a:spcAft>
                <a:spcPts val="0"/>
              </a:spcAft>
              <a:buNone/>
              <a:defRPr sz="1400">
                <a:solidFill>
                  <a:schemeClr val="tx1"/>
                </a:solidFill>
              </a:defRPr>
            </a:lvl5pPr>
            <a:lvl6pPr marL="0" indent="0" algn="l">
              <a:lnSpc>
                <a:spcPct val="100000"/>
              </a:lnSpc>
              <a:spcBef>
                <a:spcPts val="0"/>
              </a:spcBef>
              <a:spcAft>
                <a:spcPts val="0"/>
              </a:spcAft>
              <a:buNone/>
              <a:defRPr sz="1400">
                <a:solidFill>
                  <a:schemeClr val="tx1"/>
                </a:solidFill>
              </a:defRPr>
            </a:lvl6pPr>
            <a:lvl7pPr marL="0" indent="0" algn="l">
              <a:lnSpc>
                <a:spcPct val="100000"/>
              </a:lnSpc>
              <a:spcBef>
                <a:spcPts val="0"/>
              </a:spcBef>
              <a:spcAft>
                <a:spcPts val="0"/>
              </a:spcAft>
              <a:buNone/>
              <a:defRPr sz="1400">
                <a:solidFill>
                  <a:schemeClr val="tx1"/>
                </a:solidFill>
              </a:defRPr>
            </a:lvl7pPr>
            <a:lvl8pPr marL="0" indent="0" algn="l">
              <a:lnSpc>
                <a:spcPct val="100000"/>
              </a:lnSpc>
              <a:spcBef>
                <a:spcPts val="0"/>
              </a:spcBef>
              <a:spcAft>
                <a:spcPts val="0"/>
              </a:spcAft>
              <a:buNone/>
              <a:defRPr sz="1400">
                <a:solidFill>
                  <a:schemeClr val="tx1"/>
                </a:solidFill>
              </a:defRPr>
            </a:lvl8pPr>
            <a:lvl9pPr marL="0" indent="0" algn="l">
              <a:lnSpc>
                <a:spcPct val="100000"/>
              </a:lnSpc>
              <a:spcBef>
                <a:spcPts val="0"/>
              </a:spcBef>
              <a:spcAft>
                <a:spcPts val="0"/>
              </a:spcAft>
              <a:buNone/>
              <a:defRPr sz="1400">
                <a:solidFill>
                  <a:schemeClr val="tx1"/>
                </a:solidFill>
              </a:defRPr>
            </a:lvl9pPr>
          </a:lstStyle>
          <a:p>
            <a:r>
              <a:rPr lang="en-GB" dirty="0"/>
              <a:t>[Presentation subtitle]</a:t>
            </a:r>
          </a:p>
        </p:txBody>
      </p:sp>
    </p:spTree>
    <p:extLst>
      <p:ext uri="{BB962C8B-B14F-4D97-AF65-F5344CB8AC3E}">
        <p14:creationId xmlns:p14="http://schemas.microsoft.com/office/powerpoint/2010/main" val="1251129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Gracias">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57199"/>
            <a:ext cx="3980258" cy="2514601"/>
          </a:xfrm>
        </p:spPr>
        <p:txBody>
          <a:bodyPr anchor="b" anchorCtr="0">
            <a:normAutofit/>
          </a:bodyPr>
          <a:lstStyle>
            <a:lvl1pPr algn="l">
              <a:lnSpc>
                <a:spcPct val="85000"/>
              </a:lnSpc>
              <a:defRPr sz="4400">
                <a:solidFill>
                  <a:schemeClr val="tx1"/>
                </a:solidFill>
              </a:defRPr>
            </a:lvl1pPr>
          </a:lstStyle>
          <a:p>
            <a:r>
              <a:rPr lang="en-GB" dirty="0"/>
              <a:t>Gracias</a:t>
            </a:r>
          </a:p>
        </p:txBody>
      </p:sp>
      <p:sp>
        <p:nvSpPr>
          <p:cNvPr id="14" name="Rectangle"/>
          <p:cNvSpPr/>
          <p:nvPr/>
        </p:nvSpPr>
        <p:spPr bwMode="hidden">
          <a:xfrm>
            <a:off x="0" y="4940854"/>
            <a:ext cx="9144000" cy="1917146"/>
          </a:xfrm>
          <a:prstGeom prst="rect">
            <a:avLst/>
          </a:prstGeom>
          <a:solidFill>
            <a:srgbClr val="D04A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7" name="AutoShape 3"/>
          <p:cNvSpPr>
            <a:spLocks noChangeAspect="1" noChangeArrowheads="1" noTextEdit="1"/>
          </p:cNvSpPr>
          <p:nvPr/>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endParaRPr>
          </a:p>
        </p:txBody>
      </p:sp>
      <p:sp>
        <p:nvSpPr>
          <p:cNvPr id="6" name="Text Placeholder"/>
          <p:cNvSpPr>
            <a:spLocks noGrp="1"/>
          </p:cNvSpPr>
          <p:nvPr>
            <p:ph type="body" sz="quarter" idx="10" hasCustomPrompt="1"/>
          </p:nvPr>
        </p:nvSpPr>
        <p:spPr>
          <a:xfrm>
            <a:off x="457200" y="5212080"/>
            <a:ext cx="8229600" cy="1371600"/>
          </a:xfrm>
        </p:spPr>
        <p:txBody>
          <a:bodyPr/>
          <a:lstStyle>
            <a:lvl1pPr marL="0">
              <a:lnSpc>
                <a:spcPct val="100000"/>
              </a:lnSpc>
              <a:spcBef>
                <a:spcPts val="0"/>
              </a:spcBef>
              <a:spcAft>
                <a:spcPts val="0"/>
              </a:spcAft>
              <a:buFontTx/>
              <a:buNone/>
              <a:defRPr sz="1000" b="0">
                <a:solidFill>
                  <a:schemeClr val="bg1"/>
                </a:solidFill>
              </a:defRPr>
            </a:lvl1pPr>
            <a:lvl2pPr marL="0">
              <a:lnSpc>
                <a:spcPct val="100000"/>
              </a:lnSpc>
              <a:spcBef>
                <a:spcPts val="0"/>
              </a:spcBef>
              <a:spcAft>
                <a:spcPts val="0"/>
              </a:spcAft>
              <a:buFontTx/>
              <a:buNone/>
              <a:defRPr sz="1000" b="0">
                <a:solidFill>
                  <a:schemeClr val="bg1"/>
                </a:solidFill>
              </a:defRPr>
            </a:lvl2pPr>
            <a:lvl3pPr marL="0" indent="0">
              <a:lnSpc>
                <a:spcPct val="100000"/>
              </a:lnSpc>
              <a:spcBef>
                <a:spcPts val="0"/>
              </a:spcBef>
              <a:spcAft>
                <a:spcPts val="0"/>
              </a:spcAft>
              <a:buFontTx/>
              <a:buNone/>
              <a:defRPr sz="1000" b="0">
                <a:solidFill>
                  <a:schemeClr val="bg1"/>
                </a:solidFill>
              </a:defRPr>
            </a:lvl3pPr>
            <a:lvl4pPr marL="0" indent="0">
              <a:lnSpc>
                <a:spcPct val="100000"/>
              </a:lnSpc>
              <a:spcBef>
                <a:spcPts val="0"/>
              </a:spcBef>
              <a:spcAft>
                <a:spcPts val="0"/>
              </a:spcAft>
              <a:buFontTx/>
              <a:buNone/>
              <a:defRPr sz="1000" b="0">
                <a:solidFill>
                  <a:schemeClr val="bg1"/>
                </a:solidFill>
              </a:defRPr>
            </a:lvl4pPr>
            <a:lvl5pPr marL="0" indent="0">
              <a:lnSpc>
                <a:spcPct val="100000"/>
              </a:lnSpc>
              <a:spcBef>
                <a:spcPts val="0"/>
              </a:spcBef>
              <a:spcAft>
                <a:spcPts val="0"/>
              </a:spcAft>
              <a:buFontTx/>
              <a:buNone/>
              <a:defRPr sz="1000" b="0">
                <a:solidFill>
                  <a:schemeClr val="bg1"/>
                </a:solidFill>
              </a:defRPr>
            </a:lvl5pPr>
            <a:lvl6pPr marL="0" indent="0">
              <a:lnSpc>
                <a:spcPct val="100000"/>
              </a:lnSpc>
              <a:spcBef>
                <a:spcPts val="0"/>
              </a:spcBef>
              <a:spcAft>
                <a:spcPts val="0"/>
              </a:spcAft>
              <a:buFontTx/>
              <a:buNone/>
              <a:defRPr sz="1000">
                <a:solidFill>
                  <a:schemeClr val="bg1"/>
                </a:solidFill>
              </a:defRPr>
            </a:lvl6pPr>
            <a:lvl7pPr marL="0" indent="0">
              <a:lnSpc>
                <a:spcPct val="100000"/>
              </a:lnSpc>
              <a:spcBef>
                <a:spcPts val="0"/>
              </a:spcBef>
              <a:spcAft>
                <a:spcPts val="0"/>
              </a:spcAft>
              <a:buFontTx/>
              <a:buNone/>
              <a:defRPr sz="1000">
                <a:solidFill>
                  <a:schemeClr val="bg1"/>
                </a:solidFill>
              </a:defRPr>
            </a:lvl7pPr>
            <a:lvl8pPr marL="0" indent="0">
              <a:lnSpc>
                <a:spcPct val="100000"/>
              </a:lnSpc>
              <a:spcBef>
                <a:spcPts val="0"/>
              </a:spcBef>
              <a:spcAft>
                <a:spcPts val="0"/>
              </a:spcAft>
              <a:buFontTx/>
              <a:buNone/>
              <a:defRPr sz="1000">
                <a:solidFill>
                  <a:schemeClr val="bg1"/>
                </a:solidFill>
              </a:defRPr>
            </a:lvl8pPr>
            <a:lvl9pPr marL="0" indent="0">
              <a:lnSpc>
                <a:spcPct val="100000"/>
              </a:lnSpc>
              <a:spcBef>
                <a:spcPts val="0"/>
              </a:spcBef>
              <a:spcAft>
                <a:spcPts val="0"/>
              </a:spcAft>
              <a:buFontTx/>
              <a:buNone/>
              <a:defRPr sz="1000">
                <a:solidFill>
                  <a:schemeClr val="bg1"/>
                </a:solidFill>
              </a:defRPr>
            </a:lvl9pPr>
          </a:lstStyle>
          <a:p>
            <a:pPr lvl="0"/>
            <a:r>
              <a:rPr lang="en-GB" dirty="0"/>
              <a:t>[Legal]</a:t>
            </a:r>
          </a:p>
        </p:txBody>
      </p:sp>
      <p:sp>
        <p:nvSpPr>
          <p:cNvPr id="9" name="AutoShape 3"/>
          <p:cNvSpPr>
            <a:spLocks noChangeAspect="1" noChangeArrowheads="1" noTextEdit="1"/>
          </p:cNvSpPr>
          <p:nvPr userDrawn="1"/>
        </p:nvSpPr>
        <p:spPr bwMode="auto">
          <a:xfrm>
            <a:off x="4000500" y="0"/>
            <a:ext cx="5143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GB" sz="1350" dirty="0">
              <a:solidFill>
                <a:srgbClr val="000000"/>
              </a:solidFill>
            </a:endParaRPr>
          </a:p>
        </p:txBody>
      </p:sp>
      <p:sp>
        <p:nvSpPr>
          <p:cNvPr id="8" name="TextBox">
            <a:extLst>
              <a:ext uri="{FF2B5EF4-FFF2-40B4-BE49-F238E27FC236}">
                <a16:creationId xmlns:a16="http://schemas.microsoft.com/office/drawing/2014/main" xmlns="" id="{CCA499FC-792B-4885-99FB-3729E4230477}"/>
              </a:ext>
            </a:extLst>
          </p:cNvPr>
          <p:cNvSpPr txBox="1"/>
          <p:nvPr userDrawn="1"/>
        </p:nvSpPr>
        <p:spPr>
          <a:xfrm>
            <a:off x="457199" y="4389120"/>
            <a:ext cx="3980259" cy="365760"/>
          </a:xfrm>
          <a:prstGeom prst="rect">
            <a:avLst/>
          </a:prstGeom>
          <a:noFill/>
        </p:spPr>
        <p:txBody>
          <a:bodyPr wrap="square" lIns="0" tIns="0" rIns="0" bIns="0" rtlCol="0">
            <a:noAutofit/>
          </a:bodyPr>
          <a:lstStyle/>
          <a:p>
            <a:pPr>
              <a:buSzPct val="100000"/>
              <a:buFont typeface="Arial"/>
              <a:buNone/>
            </a:pPr>
            <a:r>
              <a:rPr lang="en-GB" sz="1000" dirty="0">
                <a:solidFill>
                  <a:srgbClr val="000000"/>
                </a:solidFill>
              </a:rPr>
              <a:t>www.pwc.com</a:t>
            </a:r>
          </a:p>
        </p:txBody>
      </p:sp>
    </p:spTree>
    <p:extLst>
      <p:ext uri="{BB962C8B-B14F-4D97-AF65-F5344CB8AC3E}">
        <p14:creationId xmlns:p14="http://schemas.microsoft.com/office/powerpoint/2010/main" val="157875496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pic>
        <p:nvPicPr>
          <p:cNvPr id="8" name="Picture 2" descr="C:\Users\Olivier\Documents\Inquiry\UNEnvironment_Logo_English_Short_colour.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2400" y="5373"/>
            <a:ext cx="1407113" cy="91303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3"/>
          <p:cNvSpPr>
            <a:spLocks noChangeArrowheads="1"/>
          </p:cNvSpPr>
          <p:nvPr userDrawn="1"/>
        </p:nvSpPr>
        <p:spPr bwMode="auto">
          <a:xfrm>
            <a:off x="0" y="0"/>
            <a:ext cx="152400" cy="876300"/>
          </a:xfrm>
          <a:prstGeom prst="rect">
            <a:avLst/>
          </a:prstGeom>
          <a:solidFill>
            <a:srgbClr val="0972A5"/>
          </a:solidFill>
          <a:ln>
            <a:noFill/>
          </a:ln>
          <a:effectLst>
            <a:outerShdw blurRad="63500" dist="30000" dir="5400000" rotWithShape="0">
              <a:srgbClr val="00000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14" name="13 Título"/>
          <p:cNvSpPr>
            <a:spLocks noGrp="1"/>
          </p:cNvSpPr>
          <p:nvPr>
            <p:ph type="title" hasCustomPrompt="1"/>
          </p:nvPr>
        </p:nvSpPr>
        <p:spPr>
          <a:xfrm>
            <a:off x="1635085" y="233364"/>
            <a:ext cx="6696744" cy="606162"/>
          </a:xfrm>
        </p:spPr>
        <p:txBody>
          <a:bodyPr>
            <a:noAutofit/>
          </a:bodyPr>
          <a:lstStyle>
            <a:lvl1pPr>
              <a:defRPr sz="2200" b="1">
                <a:solidFill>
                  <a:srgbClr val="1F497D"/>
                </a:solidFill>
                <a:latin typeface="Candara"/>
                <a:cs typeface="Candara"/>
              </a:defRPr>
            </a:lvl1pPr>
          </a:lstStyle>
          <a:p>
            <a:r>
              <a:rPr lang="es-ES" dirty="0"/>
              <a:t>HAGA CLIC PARA MODIFICAR EL ESTILO DE TÍTULO DEL PATRÓN</a:t>
            </a:r>
          </a:p>
        </p:txBody>
      </p:sp>
      <p:sp>
        <p:nvSpPr>
          <p:cNvPr id="5" name="Rectangle 13"/>
          <p:cNvSpPr>
            <a:spLocks noChangeArrowheads="1"/>
          </p:cNvSpPr>
          <p:nvPr userDrawn="1"/>
        </p:nvSpPr>
        <p:spPr bwMode="auto">
          <a:xfrm>
            <a:off x="0" y="0"/>
            <a:ext cx="152400" cy="876300"/>
          </a:xfrm>
          <a:prstGeom prst="rect">
            <a:avLst/>
          </a:prstGeom>
          <a:solidFill>
            <a:srgbClr val="0972A5"/>
          </a:solidFill>
          <a:ln>
            <a:noFill/>
          </a:ln>
          <a:effectLst>
            <a:outerShdw blurRad="63500" dist="30000" dir="5400000" rotWithShape="0">
              <a:srgbClr val="00000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11" name="Slide Number Placeholder 5"/>
          <p:cNvSpPr>
            <a:spLocks noGrp="1"/>
          </p:cNvSpPr>
          <p:nvPr>
            <p:ph type="sldNum" sz="quarter" idx="4"/>
          </p:nvPr>
        </p:nvSpPr>
        <p:spPr>
          <a:xfrm>
            <a:off x="7046912" y="6520259"/>
            <a:ext cx="2133600" cy="293117"/>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dirty="0"/>
              <a:t>SLIDE </a:t>
            </a:r>
            <a:fld id="{10008CFC-0F5E-45BF-91C4-1EE9E0E0E4F3}" type="slidenum">
              <a:rPr lang="en-GB" smtClean="0"/>
              <a:pPr/>
              <a:t>‹Nº›</a:t>
            </a:fld>
            <a:endParaRPr lang="en-GB" dirty="0"/>
          </a:p>
        </p:txBody>
      </p:sp>
      <p:pic>
        <p:nvPicPr>
          <p:cNvPr id="9" name="Picture 8" descr="../../../Financial-centres-building.png"/>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spTree>
    <p:extLst>
      <p:ext uri="{BB962C8B-B14F-4D97-AF65-F5344CB8AC3E}">
        <p14:creationId xmlns:p14="http://schemas.microsoft.com/office/powerpoint/2010/main" val="2067129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1026" name="Picture 2" descr="C:\Users\Olivier\Documents\Inquiry\UNEnvironment_Logo_English_Short_colour.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59829" y="96715"/>
            <a:ext cx="1368934" cy="88825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srgbClr val="FFFFFF"/>
              </a:solidFill>
              <a:latin typeface="Century Gothic" charset="0"/>
              <a:ea typeface="ＭＳ Ｐゴシック" charset="0"/>
              <a:cs typeface="ＭＳ Ｐゴシック" charset="0"/>
            </a:endParaRPr>
          </a:p>
        </p:txBody>
      </p:sp>
      <p:pic>
        <p:nvPicPr>
          <p:cNvPr id="4"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6144024" y="274637"/>
            <a:ext cx="2999976"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2362200" y="4343400"/>
            <a:ext cx="6362700" cy="2311400"/>
          </a:xfrm>
          <a:ln>
            <a:noFill/>
          </a:ln>
        </p:spPr>
        <p:txBody>
          <a:bodyPr anchor="ctr"/>
          <a:lstStyle>
            <a:lvl1pPr marL="0" indent="0" algn="l">
              <a:buNone/>
              <a:defRPr sz="1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dirty="0"/>
              <a:t>Click to edit Master subtitle style</a:t>
            </a:r>
          </a:p>
        </p:txBody>
      </p:sp>
    </p:spTree>
    <p:extLst>
      <p:ext uri="{BB962C8B-B14F-4D97-AF65-F5344CB8AC3E}">
        <p14:creationId xmlns:p14="http://schemas.microsoft.com/office/powerpoint/2010/main" val="1006958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4" name="Rectangle 13"/>
          <p:cNvSpPr>
            <a:spLocks noChangeArrowheads="1"/>
          </p:cNvSpPr>
          <p:nvPr userDrawn="1"/>
        </p:nvSpPr>
        <p:spPr bwMode="auto">
          <a:xfrm>
            <a:off x="0" y="0"/>
            <a:ext cx="152400" cy="876300"/>
          </a:xfrm>
          <a:prstGeom prst="rect">
            <a:avLst/>
          </a:prstGeom>
          <a:solidFill>
            <a:srgbClr val="0972A5"/>
          </a:solidFill>
          <a:ln>
            <a:noFill/>
          </a:ln>
          <a:effectLst>
            <a:outerShdw blurRad="63500" dist="30000" dir="5400000" rotWithShape="0">
              <a:srgbClr val="00000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fontAlgn="base">
              <a:spcBef>
                <a:spcPct val="0"/>
              </a:spcBef>
              <a:spcAft>
                <a:spcPct val="0"/>
              </a:spcAft>
              <a:defRPr/>
            </a:pPr>
            <a:endParaRPr lang="en-US">
              <a:solidFill>
                <a:srgbClr val="009A9A"/>
              </a:solidFill>
              <a:ea typeface="ＭＳ Ｐゴシック" charset="0"/>
            </a:endParaRPr>
          </a:p>
        </p:txBody>
      </p:sp>
      <p:sp>
        <p:nvSpPr>
          <p:cNvPr id="7" name="Rectangle 6"/>
          <p:cNvSpPr>
            <a:spLocks noGrp="1"/>
          </p:cNvSpPr>
          <p:nvPr>
            <p:ph sz="quarter" idx="13"/>
          </p:nvPr>
        </p:nvSpPr>
        <p:spPr>
          <a:xfrm>
            <a:off x="609600" y="1803400"/>
            <a:ext cx="8153400" cy="4368800"/>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2" name="Rectangle 1"/>
          <p:cNvSpPr>
            <a:spLocks noGrp="1"/>
          </p:cNvSpPr>
          <p:nvPr>
            <p:ph type="title"/>
          </p:nvPr>
        </p:nvSpPr>
        <p:spPr>
          <a:xfrm>
            <a:off x="609600" y="157164"/>
            <a:ext cx="8153400" cy="590260"/>
          </a:xfrm>
        </p:spPr>
        <p:txBody>
          <a:bodyPr/>
          <a:lstStyle>
            <a:lvl1pPr>
              <a:defRPr sz="2800"/>
            </a:lvl1pPr>
          </a:lstStyle>
          <a:p>
            <a:r>
              <a:rPr dirty="0"/>
              <a:t>Click to edit Master title style</a:t>
            </a:r>
          </a:p>
        </p:txBody>
      </p:sp>
    </p:spTree>
    <p:extLst>
      <p:ext uri="{BB962C8B-B14F-4D97-AF65-F5344CB8AC3E}">
        <p14:creationId xmlns:p14="http://schemas.microsoft.com/office/powerpoint/2010/main" val="356176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Custom Layout">
    <p:spTree>
      <p:nvGrpSpPr>
        <p:cNvPr id="1" name=""/>
        <p:cNvGrpSpPr/>
        <p:nvPr/>
      </p:nvGrpSpPr>
      <p:grpSpPr>
        <a:xfrm>
          <a:off x="0" y="0"/>
          <a:ext cx="0" cy="0"/>
          <a:chOff x="0" y="0"/>
          <a:chExt cx="0" cy="0"/>
        </a:xfrm>
      </p:grpSpPr>
      <p:sp>
        <p:nvSpPr>
          <p:cNvPr id="3" name="Rectangle 13"/>
          <p:cNvSpPr>
            <a:spLocks noChangeArrowheads="1"/>
          </p:cNvSpPr>
          <p:nvPr userDrawn="1"/>
        </p:nvSpPr>
        <p:spPr bwMode="auto">
          <a:xfrm>
            <a:off x="0" y="0"/>
            <a:ext cx="152400" cy="876300"/>
          </a:xfrm>
          <a:prstGeom prst="rect">
            <a:avLst/>
          </a:prstGeom>
          <a:solidFill>
            <a:srgbClr val="0972A5"/>
          </a:solidFill>
          <a:ln>
            <a:noFill/>
          </a:ln>
          <a:effectLst>
            <a:outerShdw blurRad="63500" dist="30000" dir="5400000" rotWithShape="0">
              <a:srgbClr val="000000">
                <a:alpha val="45000"/>
              </a:srgbClr>
            </a:outerShdw>
          </a:effectLst>
          <a:extLst>
            <a:ext uri="{91240B29-F687-4F45-9708-019B960494DF}">
              <a14:hiddenLine xmlns:a14="http://schemas.microsoft.com/office/drawing/2010/main" w="10000">
                <a:solidFill>
                  <a:srgbClr val="000000"/>
                </a:solidFill>
                <a:miter lim="800000"/>
                <a:headEnd/>
                <a:tailEnd/>
              </a14:hiddenLine>
            </a:ext>
          </a:extLst>
        </p:spPr>
        <p:txBody>
          <a:bodyPr anchor="ctr"/>
          <a:lstStyle/>
          <a:p>
            <a:pPr algn="ctr">
              <a:defRPr/>
            </a:pPr>
            <a:endParaRPr lang="en-US">
              <a:solidFill>
                <a:schemeClr val="bg1"/>
              </a:solidFill>
              <a:latin typeface="+mn-lt"/>
              <a:ea typeface="+mn-ea"/>
              <a:cs typeface="+mn-cs"/>
            </a:endParaRPr>
          </a:p>
        </p:txBody>
      </p:sp>
      <p:sp>
        <p:nvSpPr>
          <p:cNvPr id="14" name="13 Título"/>
          <p:cNvSpPr>
            <a:spLocks noGrp="1"/>
          </p:cNvSpPr>
          <p:nvPr>
            <p:ph type="title"/>
          </p:nvPr>
        </p:nvSpPr>
        <p:spPr>
          <a:xfrm>
            <a:off x="609600" y="157164"/>
            <a:ext cx="8153400" cy="606162"/>
          </a:xfrm>
        </p:spPr>
        <p:txBody>
          <a:bodyPr/>
          <a:lstStyle>
            <a:lvl1pPr>
              <a:defRPr sz="2800"/>
            </a:lvl1pPr>
          </a:lstStyle>
          <a:p>
            <a:r>
              <a:rPr lang="es-ES" dirty="0"/>
              <a:t>Haga clic para modificar el estilo de título del patrón</a:t>
            </a:r>
          </a:p>
        </p:txBody>
      </p:sp>
      <p:sp>
        <p:nvSpPr>
          <p:cNvPr id="4" name="TextBox 3"/>
          <p:cNvSpPr txBox="1"/>
          <p:nvPr userDrawn="1"/>
        </p:nvSpPr>
        <p:spPr>
          <a:xfrm>
            <a:off x="88900" y="6497479"/>
            <a:ext cx="7505700" cy="246221"/>
          </a:xfrm>
          <a:prstGeom prst="rect">
            <a:avLst/>
          </a:prstGeom>
          <a:noFill/>
        </p:spPr>
        <p:txBody>
          <a:bodyPr wrap="square" rtlCol="0">
            <a:spAutoFit/>
          </a:bodyPr>
          <a:lstStyle/>
          <a:p>
            <a:r>
              <a:rPr lang="en-US" sz="1000" i="1" dirty="0">
                <a:solidFill>
                  <a:srgbClr val="000000"/>
                </a:solidFill>
                <a:latin typeface="Candara"/>
                <a:cs typeface="Candara"/>
              </a:rPr>
              <a:t>[Source Inquiry, 2015]</a:t>
            </a:r>
          </a:p>
        </p:txBody>
      </p:sp>
    </p:spTree>
    <p:extLst>
      <p:ext uri="{BB962C8B-B14F-4D97-AF65-F5344CB8AC3E}">
        <p14:creationId xmlns:p14="http://schemas.microsoft.com/office/powerpoint/2010/main" val="2137898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42" Type="http://schemas.openxmlformats.org/officeDocument/2006/relationships/slideLayout" Target="../slideLayouts/slideLayout52.xml"/><Relationship Id="rId47" Type="http://schemas.openxmlformats.org/officeDocument/2006/relationships/slideLayout" Target="../slideLayouts/slideLayout57.xml"/><Relationship Id="rId50" Type="http://schemas.openxmlformats.org/officeDocument/2006/relationships/slideLayout" Target="../slideLayouts/slideLayout60.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 Id="rId46" Type="http://schemas.openxmlformats.org/officeDocument/2006/relationships/slideLayout" Target="../slideLayouts/slideLayout56.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slideLayout" Target="../slideLayouts/slideLayout51.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45" Type="http://schemas.openxmlformats.org/officeDocument/2006/relationships/slideLayout" Target="../slideLayouts/slideLayout55.xml"/><Relationship Id="rId53"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49" Type="http://schemas.openxmlformats.org/officeDocument/2006/relationships/slideLayout" Target="../slideLayouts/slideLayout59.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4" Type="http://schemas.openxmlformats.org/officeDocument/2006/relationships/slideLayout" Target="../slideLayouts/slideLayout54.xml"/><Relationship Id="rId52" Type="http://schemas.openxmlformats.org/officeDocument/2006/relationships/slideLayout" Target="../slideLayouts/slideLayout6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43" Type="http://schemas.openxmlformats.org/officeDocument/2006/relationships/slideLayout" Target="../slideLayouts/slideLayout53.xml"/><Relationship Id="rId48" Type="http://schemas.openxmlformats.org/officeDocument/2006/relationships/slideLayout" Target="../slideLayouts/slideLayout58.xml"/><Relationship Id="rId8" Type="http://schemas.openxmlformats.org/officeDocument/2006/relationships/slideLayout" Target="../slideLayouts/slideLayout18.xml"/><Relationship Id="rId51"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88224" y="6381328"/>
            <a:ext cx="2133600" cy="293117"/>
          </a:xfrm>
          <a:prstGeom prst="rect">
            <a:avLst/>
          </a:prstGeom>
        </p:spPr>
        <p:txBody>
          <a:bodyPr vert="horz" lIns="91440" tIns="45720" rIns="91440" bIns="45720" rtlCol="0" anchor="ctr"/>
          <a:lstStyle>
            <a:lvl1pPr algn="r">
              <a:defRPr sz="1200">
                <a:solidFill>
                  <a:schemeClr val="tx1">
                    <a:tint val="75000"/>
                  </a:schemeClr>
                </a:solidFill>
              </a:defRPr>
            </a:lvl1pPr>
          </a:lstStyle>
          <a:p>
            <a:fld id="{10008CFC-0F5E-45BF-91C4-1EE9E0E0E4F3}" type="slidenum">
              <a:rPr lang="en-GB" smtClean="0"/>
              <a:pPr/>
              <a:t>‹Nº›</a:t>
            </a:fld>
            <a:endParaRPr lang="en-GB"/>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985217301"/>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57" r:id="rId4"/>
    <p:sldLayoutId id="2147483661" r:id="rId5"/>
    <p:sldLayoutId id="2147483694" r:id="rId6"/>
    <p:sldLayoutId id="2147483687" r:id="rId7"/>
    <p:sldLayoutId id="2147483692" r:id="rId8"/>
    <p:sldLayoutId id="2147483693" r:id="rId9"/>
    <p:sldLayoutId id="2147483695"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resentation Title"/>
          <p:cNvSpPr>
            <a:spLocks noGrp="1"/>
          </p:cNvSpPr>
          <p:nvPr>
            <p:ph type="title"/>
          </p:nvPr>
        </p:nvSpPr>
        <p:spPr>
          <a:xfrm>
            <a:off x="457200" y="457200"/>
            <a:ext cx="8229600" cy="1371600"/>
          </a:xfrm>
          <a:prstGeom prst="rect">
            <a:avLst/>
          </a:prstGeom>
        </p:spPr>
        <p:txBody>
          <a:bodyPr vert="horz" lIns="0" tIns="0" rIns="0" bIns="0" rtlCol="0" anchor="t" anchorCtr="0">
            <a:normAutofit/>
          </a:bodyPr>
          <a:lstStyle/>
          <a:p>
            <a:r>
              <a:rPr lang="en-GB" dirty="0"/>
              <a:t>[Slide title]</a:t>
            </a:r>
          </a:p>
        </p:txBody>
      </p:sp>
      <p:sp>
        <p:nvSpPr>
          <p:cNvPr id="3" name="Text Placeholder"/>
          <p:cNvSpPr>
            <a:spLocks noGrp="1"/>
          </p:cNvSpPr>
          <p:nvPr>
            <p:ph type="body" idx="1"/>
          </p:nvPr>
        </p:nvSpPr>
        <p:spPr>
          <a:xfrm>
            <a:off x="457200" y="2103120"/>
            <a:ext cx="8229600" cy="4069080"/>
          </a:xfrm>
          <a:prstGeom prst="rect">
            <a:avLst/>
          </a:prstGeom>
        </p:spPr>
        <p:txBody>
          <a:bodyPr vert="horz" lIns="0" tIns="0" rIns="0" bIns="0" rtlCol="0">
            <a:noAutofit/>
          </a:body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a:extLst>
              <a:ext uri="{FF2B5EF4-FFF2-40B4-BE49-F238E27FC236}">
                <a16:creationId xmlns:a16="http://schemas.microsoft.com/office/drawing/2014/main" xmlns="" id="{D82E5D4D-6A38-E34C-9CBB-DD4D3E046C02}"/>
              </a:ext>
            </a:extLst>
          </p:cNvPr>
          <p:cNvSpPr>
            <a:spLocks noGrp="1"/>
          </p:cNvSpPr>
          <p:nvPr>
            <p:ph type="ftr" sz="quarter" idx="3"/>
          </p:nvPr>
        </p:nvSpPr>
        <p:spPr>
          <a:xfrm>
            <a:off x="455295" y="6355080"/>
            <a:ext cx="3981768" cy="137160"/>
          </a:xfrm>
          <a:prstGeom prst="rect">
            <a:avLst/>
          </a:prstGeom>
        </p:spPr>
        <p:txBody>
          <a:bodyPr vert="horz" lIns="0" tIns="0" rIns="0" bIns="0" rtlCol="0" anchor="b" anchorCtr="0"/>
          <a:lstStyle>
            <a:lvl1pPr algn="l">
              <a:defRPr sz="700">
                <a:solidFill>
                  <a:schemeClr val="tx1"/>
                </a:solidFill>
              </a:defRPr>
            </a:lvl1pPr>
          </a:lstStyle>
          <a:p>
            <a:endParaRPr lang="en-GB" dirty="0">
              <a:solidFill>
                <a:srgbClr val="000000"/>
              </a:solidFill>
            </a:endParaRPr>
          </a:p>
        </p:txBody>
      </p:sp>
      <p:sp>
        <p:nvSpPr>
          <p:cNvPr id="4" name="Date">
            <a:extLst>
              <a:ext uri="{FF2B5EF4-FFF2-40B4-BE49-F238E27FC236}">
                <a16:creationId xmlns:a16="http://schemas.microsoft.com/office/drawing/2014/main" xmlns="" id="{55158F98-AF1E-C648-AE74-B11A94583DE3}"/>
              </a:ext>
            </a:extLst>
          </p:cNvPr>
          <p:cNvSpPr>
            <a:spLocks noGrp="1"/>
          </p:cNvSpPr>
          <p:nvPr>
            <p:ph type="dt" sz="half" idx="2"/>
          </p:nvPr>
        </p:nvSpPr>
        <p:spPr>
          <a:xfrm>
            <a:off x="7406640" y="6355080"/>
            <a:ext cx="1280160" cy="137160"/>
          </a:xfrm>
          <a:prstGeom prst="rect">
            <a:avLst/>
          </a:prstGeom>
        </p:spPr>
        <p:txBody>
          <a:bodyPr vert="horz" lIns="0" tIns="0" rIns="0" bIns="0" rtlCol="0" anchor="b" anchorCtr="0"/>
          <a:lstStyle>
            <a:lvl1pPr algn="r">
              <a:defRPr sz="700">
                <a:solidFill>
                  <a:schemeClr val="tx1"/>
                </a:solidFill>
              </a:defRPr>
            </a:lvl1pPr>
          </a:lstStyle>
          <a:p>
            <a:r>
              <a:rPr lang="es-ES">
                <a:solidFill>
                  <a:srgbClr val="000000"/>
                </a:solidFill>
              </a:rPr>
              <a:t>05/04/2019</a:t>
            </a:r>
            <a:endParaRPr lang="en-GB" dirty="0">
              <a:solidFill>
                <a:srgbClr val="000000"/>
              </a:solidFill>
            </a:endParaRPr>
          </a:p>
        </p:txBody>
      </p:sp>
      <p:sp>
        <p:nvSpPr>
          <p:cNvPr id="6" name="Slide Number"/>
          <p:cNvSpPr>
            <a:spLocks noGrp="1"/>
          </p:cNvSpPr>
          <p:nvPr>
            <p:ph type="sldNum" sz="quarter" idx="4"/>
          </p:nvPr>
        </p:nvSpPr>
        <p:spPr>
          <a:xfrm>
            <a:off x="7406640" y="6492240"/>
            <a:ext cx="1280160" cy="137160"/>
          </a:xfrm>
          <a:prstGeom prst="rect">
            <a:avLst/>
          </a:prstGeom>
        </p:spPr>
        <p:txBody>
          <a:bodyPr vert="horz" lIns="0" tIns="0" rIns="0" bIns="0" rtlCol="0" anchor="b" anchorCtr="0">
            <a:noAutofit/>
          </a:bodyPr>
          <a:lstStyle>
            <a:lvl1pPr algn="r">
              <a:defRPr sz="700">
                <a:solidFill>
                  <a:schemeClr val="tx1"/>
                </a:solidFill>
              </a:defRPr>
            </a:lvl1pPr>
          </a:lstStyle>
          <a:p>
            <a:fld id="{7870704B-CE94-48CC-AF30-84932A1262A7}" type="slidenum">
              <a:rPr lang="en-GB" smtClean="0">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959647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 id="2147483744" r:id="rId48"/>
    <p:sldLayoutId id="2147483745" r:id="rId49"/>
    <p:sldLayoutId id="2147483746" r:id="rId50"/>
    <p:sldLayoutId id="2147483747" r:id="rId51"/>
    <p:sldLayoutId id="2147483748" r:id="rId52"/>
  </p:sldLayoutIdLst>
  <p:hf hdr="0" ftr="0" dt="0"/>
  <p:txStyles>
    <p:titleStyle>
      <a:lvl1pPr algn="l" defTabSz="685800" rtl="0" eaLnBrk="1" latinLnBrk="0" hangingPunct="1">
        <a:lnSpc>
          <a:spcPct val="85000"/>
        </a:lnSpc>
        <a:spcBef>
          <a:spcPct val="0"/>
        </a:spcBef>
        <a:buNone/>
        <a:defRPr sz="2800" kern="1200">
          <a:solidFill>
            <a:schemeClr val="tx1"/>
          </a:solidFill>
          <a:latin typeface="+mj-lt"/>
          <a:ea typeface="+mj-ea"/>
          <a:cs typeface="+mj-cs"/>
        </a:defRPr>
      </a:lvl1pPr>
    </p:titleStyle>
    <p:bodyStyle>
      <a:lvl1pPr marL="0" indent="0" algn="l" defTabSz="685800" rtl="0" eaLnBrk="1" latinLnBrk="0" hangingPunct="1">
        <a:lnSpc>
          <a:spcPct val="100000"/>
        </a:lnSpc>
        <a:spcBef>
          <a:spcPts val="0"/>
        </a:spcBef>
        <a:spcAft>
          <a:spcPts val="1200"/>
        </a:spcAft>
        <a:buFont typeface="Arial" panose="020B0604020202020204" pitchFamily="34" charset="0"/>
        <a:buNone/>
        <a:defRPr sz="1600" b="1" kern="1200">
          <a:solidFill>
            <a:schemeClr val="accent1"/>
          </a:solidFill>
          <a:latin typeface="+mn-lt"/>
          <a:ea typeface="+mn-ea"/>
          <a:cs typeface="+mn-cs"/>
        </a:defRPr>
      </a:lvl1pPr>
      <a:lvl2pPr marL="0" indent="0" algn="l" defTabSz="6858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2pPr>
      <a:lvl3pPr marL="1828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3pPr>
      <a:lvl4pPr marL="3657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4864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73152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6pPr>
      <a:lvl7pPr marL="91440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7pPr>
      <a:lvl8pPr marL="109728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8pPr>
      <a:lvl9pPr marL="1280160" indent="-182880" algn="l" defTabSz="6858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pos="2880">
          <p15:clr>
            <a:srgbClr val="F26B43"/>
          </p15:clr>
        </p15:guide>
        <p15:guide id="1" pos="288">
          <p15:clr>
            <a:srgbClr val="F26B43"/>
          </p15:clr>
        </p15:guide>
        <p15:guide id="2" pos="5472">
          <p15:clr>
            <a:srgbClr val="F26B43"/>
          </p15:clr>
        </p15:guide>
        <p15:guide id="3" pos="2965">
          <p15:clr>
            <a:srgbClr val="F26B43"/>
          </p15:clr>
        </p15:guide>
        <p15:guide id="4" pos="2795">
          <p15:clr>
            <a:srgbClr val="F26B43"/>
          </p15:clr>
        </p15:guide>
        <p15:guide id="5" orient="horz" pos="3888">
          <p15:clr>
            <a:srgbClr val="F26B43"/>
          </p15:clr>
        </p15:guide>
        <p15:guide id="6" pos="2074">
          <p15:clr>
            <a:srgbClr val="F26B43"/>
          </p15:clr>
        </p15:guide>
        <p15:guide id="7" pos="1901">
          <p15:clr>
            <a:srgbClr val="F26B43"/>
          </p15:clr>
        </p15:guide>
        <p15:guide id="8" pos="3686">
          <p15:clr>
            <a:srgbClr val="F26B43"/>
          </p15:clr>
        </p15:guide>
        <p15:guide id="9" pos="3859">
          <p15:clr>
            <a:srgbClr val="F26B43"/>
          </p15:clr>
        </p15:guide>
        <p15:guide id="10" orient="horz" pos="2160">
          <p15:clr>
            <a:srgbClr val="F26B43"/>
          </p15:clr>
        </p15:guide>
        <p15:guide id="11" orient="horz" pos="1325">
          <p15:clr>
            <a:srgbClr val="F26B43"/>
          </p15:clr>
        </p15:guide>
        <p15:guide id="12" orient="horz" pos="1152">
          <p15:clr>
            <a:srgbClr val="F26B43"/>
          </p15:clr>
        </p15:guide>
        <p15:guide id="1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18" Type="http://schemas.openxmlformats.org/officeDocument/2006/relationships/image" Target="../media/image33.png"/><Relationship Id="rId26" Type="http://schemas.openxmlformats.org/officeDocument/2006/relationships/image" Target="../media/image41.png"/><Relationship Id="rId39" Type="http://schemas.openxmlformats.org/officeDocument/2006/relationships/image" Target="../media/image54.png"/><Relationship Id="rId3" Type="http://schemas.openxmlformats.org/officeDocument/2006/relationships/image" Target="../media/image17.jpeg"/><Relationship Id="rId21" Type="http://schemas.openxmlformats.org/officeDocument/2006/relationships/image" Target="../media/image36.png"/><Relationship Id="rId34" Type="http://schemas.openxmlformats.org/officeDocument/2006/relationships/image" Target="../media/image49.png"/><Relationship Id="rId42" Type="http://schemas.openxmlformats.org/officeDocument/2006/relationships/image" Target="../media/image57.tiff"/><Relationship Id="rId7" Type="http://schemas.openxmlformats.org/officeDocument/2006/relationships/image" Target="../media/image22.png"/><Relationship Id="rId12" Type="http://schemas.openxmlformats.org/officeDocument/2006/relationships/image" Target="../media/image27.png"/><Relationship Id="rId17" Type="http://schemas.openxmlformats.org/officeDocument/2006/relationships/image" Target="../media/image32.jpeg"/><Relationship Id="rId25" Type="http://schemas.openxmlformats.org/officeDocument/2006/relationships/image" Target="../media/image40.png"/><Relationship Id="rId33" Type="http://schemas.openxmlformats.org/officeDocument/2006/relationships/image" Target="../media/image48.jpeg"/><Relationship Id="rId38" Type="http://schemas.openxmlformats.org/officeDocument/2006/relationships/image" Target="../media/image53.png"/><Relationship Id="rId46" Type="http://schemas.openxmlformats.org/officeDocument/2006/relationships/image" Target="../media/image60.png"/><Relationship Id="rId2" Type="http://schemas.openxmlformats.org/officeDocument/2006/relationships/notesSlide" Target="../notesSlides/notesSlide2.xml"/><Relationship Id="rId16" Type="http://schemas.openxmlformats.org/officeDocument/2006/relationships/image" Target="../media/image31.png"/><Relationship Id="rId20" Type="http://schemas.openxmlformats.org/officeDocument/2006/relationships/image" Target="../media/image35.png"/><Relationship Id="rId29" Type="http://schemas.openxmlformats.org/officeDocument/2006/relationships/image" Target="../media/image44.png"/><Relationship Id="rId41" Type="http://schemas.openxmlformats.org/officeDocument/2006/relationships/image" Target="../media/image56.png"/><Relationship Id="rId1" Type="http://schemas.openxmlformats.org/officeDocument/2006/relationships/slideLayout" Target="../slideLayouts/slideLayout5.xml"/><Relationship Id="rId6" Type="http://schemas.openxmlformats.org/officeDocument/2006/relationships/image" Target="../media/image21.jpeg"/><Relationship Id="rId11" Type="http://schemas.openxmlformats.org/officeDocument/2006/relationships/image" Target="../media/image26.png"/><Relationship Id="rId24" Type="http://schemas.openxmlformats.org/officeDocument/2006/relationships/image" Target="../media/image39.png"/><Relationship Id="rId32" Type="http://schemas.openxmlformats.org/officeDocument/2006/relationships/image" Target="../media/image47.png"/><Relationship Id="rId37" Type="http://schemas.openxmlformats.org/officeDocument/2006/relationships/image" Target="../media/image52.jpeg"/><Relationship Id="rId40" Type="http://schemas.openxmlformats.org/officeDocument/2006/relationships/image" Target="../media/image55.png"/><Relationship Id="rId45" Type="http://schemas.openxmlformats.org/officeDocument/2006/relationships/image" Target="../media/image59.png"/><Relationship Id="rId5" Type="http://schemas.openxmlformats.org/officeDocument/2006/relationships/image" Target="../media/image20.jpe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png"/><Relationship Id="rId36" Type="http://schemas.openxmlformats.org/officeDocument/2006/relationships/image" Target="../media/image51.jpeg"/><Relationship Id="rId10" Type="http://schemas.openxmlformats.org/officeDocument/2006/relationships/image" Target="../media/image25.jpeg"/><Relationship Id="rId19" Type="http://schemas.openxmlformats.org/officeDocument/2006/relationships/image" Target="../media/image34.png"/><Relationship Id="rId31" Type="http://schemas.openxmlformats.org/officeDocument/2006/relationships/image" Target="../media/image46.png"/><Relationship Id="rId44" Type="http://schemas.openxmlformats.org/officeDocument/2006/relationships/hyperlink" Target="https://www.minambiente.it/" TargetMode="External"/><Relationship Id="rId4" Type="http://schemas.openxmlformats.org/officeDocument/2006/relationships/image" Target="../media/image1.png"/><Relationship Id="rId9" Type="http://schemas.openxmlformats.org/officeDocument/2006/relationships/image" Target="../media/image24.jpeg"/><Relationship Id="rId14" Type="http://schemas.openxmlformats.org/officeDocument/2006/relationships/image" Target="../media/image29.png"/><Relationship Id="rId22" Type="http://schemas.openxmlformats.org/officeDocument/2006/relationships/image" Target="../media/image37.png"/><Relationship Id="rId27" Type="http://schemas.openxmlformats.org/officeDocument/2006/relationships/image" Target="../media/image42.png"/><Relationship Id="rId30" Type="http://schemas.openxmlformats.org/officeDocument/2006/relationships/image" Target="../media/image45.png"/><Relationship Id="rId35" Type="http://schemas.openxmlformats.org/officeDocument/2006/relationships/image" Target="../media/image50.png"/><Relationship Id="rId43" Type="http://schemas.openxmlformats.org/officeDocument/2006/relationships/image" Target="../media/image58.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61.emf"/></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xml"/><Relationship Id="rId1" Type="http://schemas.openxmlformats.org/officeDocument/2006/relationships/slideLayout" Target="../slideLayouts/slideLayout60.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tags" Target="../tags/tag3.xml"/><Relationship Id="rId7" Type="http://schemas.openxmlformats.org/officeDocument/2006/relationships/image" Target="../media/image6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3.jpeg"/><Relationship Id="rId5" Type="http://schemas.openxmlformats.org/officeDocument/2006/relationships/notesSlide" Target="../notesSlides/notesSlide4.xml"/><Relationship Id="rId10" Type="http://schemas.openxmlformats.org/officeDocument/2006/relationships/image" Target="../media/image67.jpeg"/><Relationship Id="rId4" Type="http://schemas.openxmlformats.org/officeDocument/2006/relationships/slideLayout" Target="../slideLayouts/slideLayout13.xml"/><Relationship Id="rId9"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png"/><Relationship Id="rId18" Type="http://schemas.openxmlformats.org/officeDocument/2006/relationships/image" Target="../media/image78.png"/><Relationship Id="rId3" Type="http://schemas.openxmlformats.org/officeDocument/2006/relationships/tags" Target="../tags/tag6.xml"/><Relationship Id="rId7" Type="http://schemas.openxmlformats.org/officeDocument/2006/relationships/image" Target="../media/image69.jpeg"/><Relationship Id="rId12" Type="http://schemas.openxmlformats.org/officeDocument/2006/relationships/image" Target="../media/image74.png"/><Relationship Id="rId17" Type="http://schemas.openxmlformats.org/officeDocument/2006/relationships/image" Target="../media/image77.png"/><Relationship Id="rId2" Type="http://schemas.openxmlformats.org/officeDocument/2006/relationships/tags" Target="../tags/tag5.xml"/><Relationship Id="rId16" Type="http://schemas.openxmlformats.org/officeDocument/2006/relationships/image" Target="../media/image76.jpeg"/><Relationship Id="rId20" Type="http://schemas.openxmlformats.org/officeDocument/2006/relationships/image" Target="../media/image80.png"/><Relationship Id="rId1" Type="http://schemas.openxmlformats.org/officeDocument/2006/relationships/tags" Target="../tags/tag4.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notesSlide" Target="../notesSlides/notesSlide5.xml"/><Relationship Id="rId15" Type="http://schemas.openxmlformats.org/officeDocument/2006/relationships/image" Target="../media/image66.png"/><Relationship Id="rId10" Type="http://schemas.openxmlformats.org/officeDocument/2006/relationships/image" Target="../media/image72.jpeg"/><Relationship Id="rId19" Type="http://schemas.openxmlformats.org/officeDocument/2006/relationships/image" Target="../media/image79.png"/><Relationship Id="rId4" Type="http://schemas.openxmlformats.org/officeDocument/2006/relationships/slideLayout" Target="../slideLayouts/slideLayout13.xml"/><Relationship Id="rId9" Type="http://schemas.openxmlformats.org/officeDocument/2006/relationships/image" Target="../media/image71.jpeg"/><Relationship Id="rId14" Type="http://schemas.openxmlformats.org/officeDocument/2006/relationships/image" Target="../media/image65.jpeg"/></Relationships>
</file>

<file path=ppt/slides/_rels/slide1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81.png"/><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82.png"/><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85.png"/><Relationship Id="rId4"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86.png"/><Relationship Id="rId5" Type="http://schemas.openxmlformats.org/officeDocument/2006/relationships/notesSlide" Target="../notesSlides/notesSlide10.xml"/><Relationship Id="rId4"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87.png"/><Relationship Id="rId5" Type="http://schemas.openxmlformats.org/officeDocument/2006/relationships/notesSlide" Target="../notesSlides/notesSlide12.xml"/><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8.png"/><Relationship Id="rId5" Type="http://schemas.openxmlformats.org/officeDocument/2006/relationships/notesSlide" Target="../notesSlides/notesSlide13.xml"/><Relationship Id="rId4"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30.xml"/><Relationship Id="rId7" Type="http://schemas.openxmlformats.org/officeDocument/2006/relationships/image" Target="../media/image90.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89.png"/><Relationship Id="rId5" Type="http://schemas.openxmlformats.org/officeDocument/2006/relationships/notesSlide" Target="../notesSlides/notesSlide14.xml"/><Relationship Id="rId4" Type="http://schemas.openxmlformats.org/officeDocument/2006/relationships/slideLayout" Target="../slideLayouts/slideLayout13.xml"/><Relationship Id="rId9"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chart" Target="../charts/chart1.xml"/><Relationship Id="rId5" Type="http://schemas.openxmlformats.org/officeDocument/2006/relationships/notesSlide" Target="../notesSlides/notesSlide15.xml"/><Relationship Id="rId4"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144001" cy="6461762"/>
          </a:xfrm>
          <a:prstGeom prst="rect">
            <a:avLst/>
          </a:prstGeom>
        </p:spPr>
      </p:pic>
      <p:sp>
        <p:nvSpPr>
          <p:cNvPr id="9240" name="Subtitle 1"/>
          <p:cNvSpPr>
            <a:spLocks noGrp="1"/>
          </p:cNvSpPr>
          <p:nvPr>
            <p:ph type="subTitle" idx="1"/>
          </p:nvPr>
        </p:nvSpPr>
        <p:spPr>
          <a:xfrm>
            <a:off x="885951" y="936193"/>
            <a:ext cx="7372093" cy="1523431"/>
          </a:xfrm>
        </p:spPr>
        <p:txBody>
          <a:bodyPr>
            <a:normAutofit fontScale="92500" lnSpcReduction="20000"/>
          </a:bodyPr>
          <a:lstStyle/>
          <a:p>
            <a:pPr algn="ctr"/>
            <a:r>
              <a:rPr lang="en-US" sz="2600" b="1" cap="small" dirty="0">
                <a:solidFill>
                  <a:schemeClr val="accent1"/>
                </a:solidFill>
                <a:latin typeface="Candara" charset="0"/>
                <a:ea typeface="ＭＳ Ｐゴシック" charset="0"/>
              </a:rPr>
              <a:t>INTERNATIONAL NETWORK OF FINANCIAL CENTRES FOR SUSTAINABILITY (FC4S NETWORK)</a:t>
            </a:r>
          </a:p>
          <a:p>
            <a:pPr algn="ctr"/>
            <a:endParaRPr lang="en-US" sz="2600" b="1" cap="small" dirty="0">
              <a:solidFill>
                <a:schemeClr val="tx1"/>
              </a:solidFill>
              <a:latin typeface="Candara" charset="0"/>
              <a:ea typeface="ＭＳ Ｐゴシック" charset="0"/>
            </a:endParaRPr>
          </a:p>
          <a:p>
            <a:pPr algn="ctr"/>
            <a:r>
              <a:rPr lang="en-US" sz="2600" b="1" i="1" cap="small">
                <a:solidFill>
                  <a:schemeClr val="tx2">
                    <a:lumMod val="75000"/>
                  </a:schemeClr>
                </a:solidFill>
                <a:latin typeface="Candara" charset="0"/>
                <a:ea typeface="ＭＳ Ｐゴシック" charset="0"/>
              </a:rPr>
              <a:t>Clusters &amp; Connectivity for Sustainable Finance</a:t>
            </a:r>
            <a:endParaRPr lang="en-US" sz="2600" b="1" i="1" cap="small" dirty="0">
              <a:solidFill>
                <a:schemeClr val="tx2">
                  <a:lumMod val="75000"/>
                </a:schemeClr>
              </a:solidFill>
              <a:latin typeface="Candara" charset="0"/>
              <a:ea typeface="ＭＳ Ｐゴシック" charset="0"/>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2355" y="174537"/>
            <a:ext cx="2833069" cy="498959"/>
          </a:xfrm>
          <a:prstGeom prst="rect">
            <a:avLst/>
          </a:prstGeom>
        </p:spPr>
      </p:pic>
      <p:pic>
        <p:nvPicPr>
          <p:cNvPr id="4" name="Pictur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494" y="1"/>
            <a:ext cx="1286359" cy="834848"/>
          </a:xfrm>
          <a:prstGeom prst="rect">
            <a:avLst/>
          </a:prstGeom>
        </p:spPr>
      </p:pic>
      <p:sp>
        <p:nvSpPr>
          <p:cNvPr id="6" name="Subtitle 1"/>
          <p:cNvSpPr txBox="1">
            <a:spLocks/>
          </p:cNvSpPr>
          <p:nvPr/>
        </p:nvSpPr>
        <p:spPr>
          <a:xfrm>
            <a:off x="885951" y="6462793"/>
            <a:ext cx="7372093" cy="417424"/>
          </a:xfrm>
          <a:prstGeom prst="rect">
            <a:avLst/>
          </a:prstGeom>
          <a:ln>
            <a:noFill/>
          </a:ln>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1800" kern="1200">
                <a:solidFill>
                  <a:srgbClr val="FFFFFF"/>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ctr"/>
            <a:r>
              <a:rPr lang="en-US" b="1" cap="small">
                <a:solidFill>
                  <a:srgbClr val="0070C0"/>
                </a:solidFill>
                <a:latin typeface="Candara" charset="0"/>
                <a:ea typeface="ＭＳ Ｐゴシック" charset="0"/>
              </a:rPr>
              <a:t>April 9</a:t>
            </a:r>
            <a:r>
              <a:rPr lang="en-US" b="1" cap="small" baseline="30000">
                <a:solidFill>
                  <a:srgbClr val="0070C0"/>
                </a:solidFill>
                <a:latin typeface="Candara" charset="0"/>
                <a:ea typeface="ＭＳ Ｐゴシック" charset="0"/>
              </a:rPr>
              <a:t>th</a:t>
            </a:r>
            <a:r>
              <a:rPr lang="en-US" b="1" cap="small">
                <a:solidFill>
                  <a:srgbClr val="0070C0"/>
                </a:solidFill>
                <a:latin typeface="Candara" charset="0"/>
                <a:ea typeface="ＭＳ Ｐゴシック" charset="0"/>
              </a:rPr>
              <a:t> </a:t>
            </a:r>
            <a:r>
              <a:rPr lang="en-US" b="1" cap="small" dirty="0">
                <a:solidFill>
                  <a:srgbClr val="0070C0"/>
                </a:solidFill>
                <a:latin typeface="Candara" charset="0"/>
                <a:ea typeface="ＭＳ Ｐゴシック" charset="0"/>
              </a:rPr>
              <a:t>2019</a:t>
            </a:r>
          </a:p>
        </p:txBody>
      </p:sp>
      <p:sp>
        <p:nvSpPr>
          <p:cNvPr id="7" name="Subtitle 1"/>
          <p:cNvSpPr txBox="1">
            <a:spLocks/>
          </p:cNvSpPr>
          <p:nvPr/>
        </p:nvSpPr>
        <p:spPr>
          <a:xfrm>
            <a:off x="885951" y="5069680"/>
            <a:ext cx="7372093" cy="1523431"/>
          </a:xfrm>
          <a:prstGeom prst="rect">
            <a:avLst/>
          </a:prstGeom>
          <a:ln>
            <a:noFill/>
          </a:ln>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sz="1800" kern="1200">
                <a:solidFill>
                  <a:srgbClr val="FFFFFF"/>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algn="ctr"/>
            <a:endParaRPr lang="en-US" sz="2600" b="1" cap="small" dirty="0">
              <a:solidFill>
                <a:schemeClr val="tx1"/>
              </a:solidFill>
              <a:latin typeface="Candara" charset="0"/>
              <a:ea typeface="ＭＳ Ｐゴシック" charset="0"/>
            </a:endParaRPr>
          </a:p>
          <a:p>
            <a:pPr algn="ctr"/>
            <a:r>
              <a:rPr lang="en-US" sz="2400" b="1" i="1" cap="small" dirty="0">
                <a:solidFill>
                  <a:schemeClr val="tx2">
                    <a:lumMod val="75000"/>
                  </a:schemeClr>
                </a:solidFill>
                <a:latin typeface="Candara" charset="0"/>
                <a:ea typeface="ＭＳ Ｐゴシック" charset="0"/>
              </a:rPr>
              <a:t>Stephen Nolan, FC4S Managing Director</a:t>
            </a:r>
          </a:p>
        </p:txBody>
      </p:sp>
    </p:spTree>
    <p:extLst>
      <p:ext uri="{BB962C8B-B14F-4D97-AF65-F5344CB8AC3E}">
        <p14:creationId xmlns:p14="http://schemas.microsoft.com/office/powerpoint/2010/main" val="2777489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26529" y="169869"/>
            <a:ext cx="8153400"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FC4S NETWORK – OVERVIEW</a:t>
            </a:r>
            <a:endParaRPr lang="en-US" sz="2400" b="1" dirty="0">
              <a:solidFill>
                <a:srgbClr val="44546A"/>
              </a:solidFill>
              <a:latin typeface="Candara" charset="0"/>
              <a:ea typeface="ＭＳ Ｐゴシック" charset="0"/>
            </a:endParaRPr>
          </a:p>
        </p:txBody>
      </p:sp>
      <p:sp>
        <p:nvSpPr>
          <p:cNvPr id="2" name="TextBox 1"/>
          <p:cNvSpPr txBox="1"/>
          <p:nvPr/>
        </p:nvSpPr>
        <p:spPr>
          <a:xfrm>
            <a:off x="544286" y="1088289"/>
            <a:ext cx="7968343" cy="5324535"/>
          </a:xfrm>
          <a:prstGeom prst="rect">
            <a:avLst/>
          </a:prstGeom>
          <a:noFill/>
        </p:spPr>
        <p:txBody>
          <a:bodyPr wrap="square" rtlCol="0">
            <a:spAutoFit/>
          </a:bodyPr>
          <a:lstStyle/>
          <a:p>
            <a:pPr marL="342900" indent="-342900">
              <a:buFont typeface="Arial" charset="0"/>
              <a:buChar char="•"/>
            </a:pPr>
            <a:r>
              <a:rPr lang="en-GB" sz="2000" b="1" dirty="0">
                <a:latin typeface="Candara" charset="0"/>
                <a:ea typeface="Candara" charset="0"/>
                <a:cs typeface="Candara" charset="0"/>
              </a:rPr>
              <a:t>Organisation</a:t>
            </a:r>
            <a:r>
              <a:rPr lang="en-GB" sz="2000" dirty="0">
                <a:latin typeface="Candara" charset="0"/>
                <a:ea typeface="Candara" charset="0"/>
                <a:cs typeface="Candara" charset="0"/>
              </a:rPr>
              <a:t>: a partnership between leading financial centres and the United Nations Environment Programme, with its Secretariat headquartered in Geneva</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Objective</a:t>
            </a:r>
            <a:r>
              <a:rPr lang="en-GB" sz="2000" dirty="0">
                <a:latin typeface="Candara" charset="0"/>
                <a:ea typeface="Candara" charset="0"/>
                <a:cs typeface="Candara" charset="0"/>
              </a:rPr>
              <a:t>: to “enable financial centres to exchange experience, drive convergence, and take action on shared priorities to accelerate the expansion of green and sustainable finance”</a:t>
            </a:r>
            <a:r>
              <a:rPr lang="en-US" sz="2000" dirty="0">
                <a:latin typeface="Candara" charset="0"/>
                <a:ea typeface="Candara" charset="0"/>
                <a:cs typeface="Candara" charset="0"/>
              </a:rPr>
              <a:t> </a:t>
            </a:r>
          </a:p>
          <a:p>
            <a:pPr marL="342900" indent="-342900">
              <a:buFont typeface="Arial" charset="0"/>
              <a:buChar char="•"/>
            </a:pPr>
            <a:endParaRPr lang="en-US"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Members: </a:t>
            </a:r>
            <a:r>
              <a:rPr lang="en-GB" sz="2000" dirty="0">
                <a:latin typeface="Candara" charset="0"/>
                <a:ea typeface="Candara" charset="0"/>
                <a:cs typeface="Candara" charset="0"/>
              </a:rPr>
              <a:t>currently 22 member financial centres , with a diversity of dedicated financial promotional bodies, public-private partnerships, private-sector task forces, government agencies</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Coverage: </a:t>
            </a:r>
            <a:r>
              <a:rPr lang="en-GB" sz="2000" dirty="0">
                <a:latin typeface="Candara" charset="0"/>
                <a:ea typeface="Candara" charset="0"/>
                <a:cs typeface="Candara" charset="0"/>
              </a:rPr>
              <a:t>Concentration of members in Europe and Asia, a strategic focus on Africa and the Americas</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Funding</a:t>
            </a:r>
            <a:r>
              <a:rPr lang="en-GB" sz="2000" dirty="0">
                <a:latin typeface="Candara" charset="0"/>
                <a:ea typeface="Candara" charset="0"/>
                <a:cs typeface="Candara" charset="0"/>
              </a:rPr>
              <a:t>: supported by governments seeking to promote sustainable finance, foundations and private sector</a:t>
            </a:r>
          </a:p>
        </p:txBody>
      </p:sp>
    </p:spTree>
    <p:extLst>
      <p:ext uri="{BB962C8B-B14F-4D97-AF65-F5344CB8AC3E}">
        <p14:creationId xmlns:p14="http://schemas.microsoft.com/office/powerpoint/2010/main" val="1607119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110974" y="205941"/>
            <a:ext cx="1107996" cy="646331"/>
          </a:xfrm>
          <a:prstGeom prst="rect">
            <a:avLst/>
          </a:prstGeom>
          <a:solidFill>
            <a:schemeClr val="bg1"/>
          </a:solidFill>
        </p:spPr>
        <p:txBody>
          <a:bodyPr wrap="none" rtlCol="0">
            <a:spAutoFit/>
          </a:bodyPr>
          <a:lstStyle/>
          <a:p>
            <a:r>
              <a:rPr lang="en-US" dirty="0"/>
              <a:t>	</a:t>
            </a:r>
          </a:p>
          <a:p>
            <a:endParaRPr lang="en-US" dirty="0"/>
          </a:p>
        </p:txBody>
      </p:sp>
      <p:sp>
        <p:nvSpPr>
          <p:cNvPr id="57" name="TextBox 56"/>
          <p:cNvSpPr txBox="1"/>
          <p:nvPr/>
        </p:nvSpPr>
        <p:spPr>
          <a:xfrm>
            <a:off x="7376180" y="225640"/>
            <a:ext cx="1767819" cy="646331"/>
          </a:xfrm>
          <a:prstGeom prst="rect">
            <a:avLst/>
          </a:prstGeom>
          <a:solidFill>
            <a:schemeClr val="bg1"/>
          </a:solidFill>
        </p:spPr>
        <p:txBody>
          <a:bodyPr wrap="square" rtlCol="0">
            <a:spAutoFit/>
          </a:bodyPr>
          <a:lstStyle/>
          <a:p>
            <a:r>
              <a:rPr lang="en-US" dirty="0"/>
              <a:t>	</a:t>
            </a:r>
          </a:p>
          <a:p>
            <a:endParaRPr lang="en-US" dirty="0"/>
          </a:p>
        </p:txBody>
      </p:sp>
      <p:pic>
        <p:nvPicPr>
          <p:cNvPr id="56" name="Picture 5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213" y="113766"/>
            <a:ext cx="1244316" cy="807562"/>
          </a:xfrm>
          <a:prstGeom prst="rect">
            <a:avLst/>
          </a:prstGeom>
        </p:spPr>
      </p:pic>
      <p:sp>
        <p:nvSpPr>
          <p:cNvPr id="65" name="Title 1"/>
          <p:cNvSpPr txBox="1">
            <a:spLocks/>
          </p:cNvSpPr>
          <p:nvPr/>
        </p:nvSpPr>
        <p:spPr bwMode="auto">
          <a:xfrm>
            <a:off x="1193671" y="233363"/>
            <a:ext cx="6697663" cy="4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2400" b="1" dirty="0">
                <a:solidFill>
                  <a:srgbClr val="0070C0"/>
                </a:solidFill>
                <a:latin typeface="Candara" charset="0"/>
              </a:rPr>
              <a:t>FC4S MEMBERSHIP</a:t>
            </a:r>
            <a:endParaRPr lang="en-US" altLang="en-US" i="1" dirty="0">
              <a:solidFill>
                <a:srgbClr val="0070C0"/>
              </a:solidFill>
              <a:latin typeface="Candara" charset="0"/>
            </a:endParaRPr>
          </a:p>
        </p:txBody>
      </p:sp>
      <p:pic>
        <p:nvPicPr>
          <p:cNvPr id="58" name="Picture 57" descr="../../../Financial-centres-building.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grpSp>
        <p:nvGrpSpPr>
          <p:cNvPr id="12" name="Group 11"/>
          <p:cNvGrpSpPr/>
          <p:nvPr/>
        </p:nvGrpSpPr>
        <p:grpSpPr>
          <a:xfrm>
            <a:off x="280336" y="793554"/>
            <a:ext cx="8423918" cy="5931213"/>
            <a:chOff x="280336" y="793554"/>
            <a:chExt cx="8423918" cy="5931213"/>
          </a:xfrm>
        </p:grpSpPr>
        <p:grpSp>
          <p:nvGrpSpPr>
            <p:cNvPr id="24" name="Group 23"/>
            <p:cNvGrpSpPr/>
            <p:nvPr/>
          </p:nvGrpSpPr>
          <p:grpSpPr>
            <a:xfrm>
              <a:off x="280336" y="2326892"/>
              <a:ext cx="8423918" cy="4397875"/>
              <a:chOff x="280336" y="2256764"/>
              <a:chExt cx="8423918" cy="4496580"/>
            </a:xfrm>
          </p:grpSpPr>
          <p:pic>
            <p:nvPicPr>
              <p:cNvPr id="66" name="Image 8" descr="Image result for Finance for Tomorrow"/>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92924" y="2864469"/>
                <a:ext cx="760294" cy="403624"/>
              </a:xfrm>
              <a:prstGeom prst="rect">
                <a:avLst/>
              </a:prstGeom>
              <a:noFill/>
              <a:ln>
                <a:noFill/>
              </a:ln>
            </p:spPr>
          </p:pic>
          <p:pic>
            <p:nvPicPr>
              <p:cNvPr id="69" name="Image 12" descr="Image result for , Stockholm Green Fintech"/>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4898879" y="5143286"/>
                <a:ext cx="1331056" cy="450765"/>
              </a:xfrm>
              <a:prstGeom prst="rect">
                <a:avLst/>
              </a:prstGeom>
              <a:noFill/>
              <a:ln>
                <a:noFill/>
              </a:ln>
              <a:extLst>
                <a:ext uri="{53640926-AAD7-44D8-BBD7-CCE9431645EC}">
                  <a14:shadowObscured xmlns:a14="http://schemas.microsoft.com/office/drawing/2010/main"/>
                </a:ext>
              </a:extLst>
            </p:spPr>
          </p:pic>
          <p:pic>
            <p:nvPicPr>
              <p:cNvPr id="70" name="Image 13" descr="Image result for city of london logo png"/>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667219" y="5681820"/>
                <a:ext cx="371109" cy="449581"/>
              </a:xfrm>
              <a:prstGeom prst="rect">
                <a:avLst/>
              </a:prstGeom>
              <a:noFill/>
              <a:ln>
                <a:noFill/>
              </a:ln>
            </p:spPr>
          </p:pic>
          <p:pic>
            <p:nvPicPr>
              <p:cNvPr id="76" name="Image 4" descr="Image result for Sustainable Nation Ireland"/>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20930" y="2776901"/>
                <a:ext cx="1481538" cy="506845"/>
              </a:xfrm>
              <a:prstGeom prst="rect">
                <a:avLst/>
              </a:prstGeom>
              <a:noFill/>
              <a:ln>
                <a:noFill/>
              </a:ln>
            </p:spPr>
          </p:pic>
          <p:pic>
            <p:nvPicPr>
              <p:cNvPr id="77" name="Image 3" descr="C:\Users\bouchra.mikou\AppData\Local\Microsoft\Windows\INetCache\Content.Word\CFC logo HORIZONTAL QUADRI.JPG"/>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601038" y="2271493"/>
                <a:ext cx="1601430" cy="442991"/>
              </a:xfrm>
              <a:prstGeom prst="rect">
                <a:avLst/>
              </a:prstGeom>
              <a:noFill/>
              <a:ln>
                <a:noFill/>
              </a:ln>
            </p:spPr>
          </p:pic>
          <p:pic>
            <p:nvPicPr>
              <p:cNvPr id="83" name="Image 5" descr="Image result for Luxembourg for Finance"/>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720930" y="6358316"/>
                <a:ext cx="1596809" cy="310036"/>
              </a:xfrm>
              <a:prstGeom prst="rect">
                <a:avLst/>
              </a:prstGeom>
              <a:noFill/>
              <a:ln>
                <a:noFill/>
              </a:ln>
            </p:spPr>
          </p:pic>
          <p:sp>
            <p:nvSpPr>
              <p:cNvPr id="92" name="TextBox 91"/>
              <p:cNvSpPr txBox="1"/>
              <p:nvPr/>
            </p:nvSpPr>
            <p:spPr>
              <a:xfrm>
                <a:off x="1074419" y="2874736"/>
                <a:ext cx="795411" cy="353943"/>
              </a:xfrm>
              <a:prstGeom prst="rect">
                <a:avLst/>
              </a:prstGeom>
              <a:noFill/>
            </p:spPr>
            <p:txBody>
              <a:bodyPr wrap="none" rtlCol="0">
                <a:spAutoFit/>
              </a:bodyPr>
              <a:lstStyle/>
              <a:p>
                <a:r>
                  <a:rPr lang="en-US" sz="1700" b="1" dirty="0">
                    <a:latin typeface="Candara" charset="0"/>
                    <a:ea typeface="Candara" charset="0"/>
                    <a:cs typeface="Candara" charset="0"/>
                  </a:rPr>
                  <a:t>Dublin</a:t>
                </a:r>
              </a:p>
            </p:txBody>
          </p:sp>
          <p:pic>
            <p:nvPicPr>
              <p:cNvPr id="93" name="Picture 9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65181" y="2841125"/>
                <a:ext cx="445916" cy="470670"/>
              </a:xfrm>
              <a:prstGeom prst="rect">
                <a:avLst/>
              </a:prstGeom>
            </p:spPr>
          </p:pic>
          <p:pic>
            <p:nvPicPr>
              <p:cNvPr id="94" name="Picture 9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5181" y="2270356"/>
                <a:ext cx="445916" cy="470670"/>
              </a:xfrm>
              <a:prstGeom prst="rect">
                <a:avLst/>
              </a:prstGeom>
            </p:spPr>
          </p:pic>
          <p:sp>
            <p:nvSpPr>
              <p:cNvPr id="96" name="TextBox 95"/>
              <p:cNvSpPr txBox="1"/>
              <p:nvPr/>
            </p:nvSpPr>
            <p:spPr>
              <a:xfrm>
                <a:off x="1074419" y="2346830"/>
                <a:ext cx="1220206" cy="353943"/>
              </a:xfrm>
              <a:prstGeom prst="rect">
                <a:avLst/>
              </a:prstGeom>
              <a:noFill/>
            </p:spPr>
            <p:txBody>
              <a:bodyPr wrap="none" rtlCol="0">
                <a:spAutoFit/>
              </a:bodyPr>
              <a:lstStyle/>
              <a:p>
                <a:r>
                  <a:rPr lang="en-US" sz="1700" b="1" dirty="0">
                    <a:latin typeface="Candara" charset="0"/>
                    <a:ea typeface="Candara" charset="0"/>
                    <a:cs typeface="Candara" charset="0"/>
                  </a:rPr>
                  <a:t>Casablanca</a:t>
                </a:r>
              </a:p>
            </p:txBody>
          </p:sp>
          <p:sp>
            <p:nvSpPr>
              <p:cNvPr id="98" name="TextBox 97"/>
              <p:cNvSpPr txBox="1"/>
              <p:nvPr/>
            </p:nvSpPr>
            <p:spPr>
              <a:xfrm>
                <a:off x="1078362" y="5206353"/>
                <a:ext cx="1226618" cy="353943"/>
              </a:xfrm>
              <a:prstGeom prst="rect">
                <a:avLst/>
              </a:prstGeom>
              <a:noFill/>
            </p:spPr>
            <p:txBody>
              <a:bodyPr wrap="none" rtlCol="0">
                <a:spAutoFit/>
              </a:bodyPr>
              <a:lstStyle/>
              <a:p>
                <a:r>
                  <a:rPr lang="en-US" sz="1700" b="1" dirty="0">
                    <a:latin typeface="Candara" charset="0"/>
                    <a:ea typeface="Candara" charset="0"/>
                    <a:cs typeface="Candara" charset="0"/>
                  </a:rPr>
                  <a:t>Hong Kong</a:t>
                </a:r>
              </a:p>
            </p:txBody>
          </p:sp>
          <p:pic>
            <p:nvPicPr>
              <p:cNvPr id="100" name="Picture 99"/>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66363" y="5144167"/>
                <a:ext cx="445916" cy="470670"/>
              </a:xfrm>
              <a:prstGeom prst="rect">
                <a:avLst/>
              </a:prstGeom>
            </p:spPr>
          </p:pic>
          <p:sp>
            <p:nvSpPr>
              <p:cNvPr id="101" name="TextBox 100"/>
              <p:cNvSpPr txBox="1"/>
              <p:nvPr/>
            </p:nvSpPr>
            <p:spPr>
              <a:xfrm>
                <a:off x="1072669" y="6343137"/>
                <a:ext cx="1378904" cy="353943"/>
              </a:xfrm>
              <a:prstGeom prst="rect">
                <a:avLst/>
              </a:prstGeom>
              <a:noFill/>
            </p:spPr>
            <p:txBody>
              <a:bodyPr wrap="none" rtlCol="0">
                <a:spAutoFit/>
              </a:bodyPr>
              <a:lstStyle/>
              <a:p>
                <a:r>
                  <a:rPr lang="en-US" sz="1700" b="1" dirty="0">
                    <a:latin typeface="Candara" charset="0"/>
                    <a:ea typeface="Candara" charset="0"/>
                    <a:cs typeface="Candara" charset="0"/>
                  </a:rPr>
                  <a:t>Luxembourg</a:t>
                </a:r>
              </a:p>
            </p:txBody>
          </p:sp>
          <p:pic>
            <p:nvPicPr>
              <p:cNvPr id="103" name="Picture 10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66363" y="6282674"/>
                <a:ext cx="445916" cy="470670"/>
              </a:xfrm>
              <a:prstGeom prst="rect">
                <a:avLst/>
              </a:prstGeom>
            </p:spPr>
          </p:pic>
          <p:pic>
            <p:nvPicPr>
              <p:cNvPr id="107" name="Picture 106"/>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66363" y="5730801"/>
                <a:ext cx="445916" cy="470670"/>
              </a:xfrm>
              <a:prstGeom prst="rect">
                <a:avLst/>
              </a:prstGeom>
            </p:spPr>
          </p:pic>
          <p:sp>
            <p:nvSpPr>
              <p:cNvPr id="108" name="TextBox 107"/>
              <p:cNvSpPr txBox="1"/>
              <p:nvPr/>
            </p:nvSpPr>
            <p:spPr>
              <a:xfrm>
                <a:off x="1072669" y="5783376"/>
                <a:ext cx="894797" cy="353943"/>
              </a:xfrm>
              <a:prstGeom prst="rect">
                <a:avLst/>
              </a:prstGeom>
              <a:noFill/>
            </p:spPr>
            <p:txBody>
              <a:bodyPr wrap="none" rtlCol="0">
                <a:spAutoFit/>
              </a:bodyPr>
              <a:lstStyle/>
              <a:p>
                <a:r>
                  <a:rPr lang="en-US" sz="1700" b="1" dirty="0">
                    <a:latin typeface="Candara" charset="0"/>
                    <a:ea typeface="Candara" charset="0"/>
                    <a:cs typeface="Candara" charset="0"/>
                  </a:rPr>
                  <a:t>London</a:t>
                </a:r>
              </a:p>
            </p:txBody>
          </p:sp>
          <p:pic>
            <p:nvPicPr>
              <p:cNvPr id="3" name="Picture 2"/>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52360" y="5183096"/>
                <a:ext cx="1539284" cy="369553"/>
              </a:xfrm>
              <a:prstGeom prst="rect">
                <a:avLst/>
              </a:prstGeom>
            </p:spPr>
          </p:pic>
          <p:pic>
            <p:nvPicPr>
              <p:cNvPr id="8" name="Picture 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154108" y="5735241"/>
                <a:ext cx="992892" cy="404304"/>
              </a:xfrm>
              <a:prstGeom prst="rect">
                <a:avLst/>
              </a:prstGeom>
            </p:spPr>
          </p:pic>
          <p:sp>
            <p:nvSpPr>
              <p:cNvPr id="109" name="TextBox 108"/>
              <p:cNvSpPr txBox="1"/>
              <p:nvPr/>
            </p:nvSpPr>
            <p:spPr>
              <a:xfrm>
                <a:off x="6736215" y="4021602"/>
                <a:ext cx="1048685" cy="353943"/>
              </a:xfrm>
              <a:prstGeom prst="rect">
                <a:avLst/>
              </a:prstGeom>
              <a:noFill/>
            </p:spPr>
            <p:txBody>
              <a:bodyPr wrap="none" rtlCol="0">
                <a:spAutoFit/>
              </a:bodyPr>
              <a:lstStyle/>
              <a:p>
                <a:r>
                  <a:rPr lang="en-US" sz="1700" b="1" dirty="0">
                    <a:latin typeface="Candara" charset="0"/>
                    <a:ea typeface="Candara" charset="0"/>
                    <a:cs typeface="Candara" charset="0"/>
                  </a:rPr>
                  <a:t>Shanghai</a:t>
                </a:r>
              </a:p>
            </p:txBody>
          </p:sp>
          <p:pic>
            <p:nvPicPr>
              <p:cNvPr id="110" name="Picture 109"/>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121908" y="3929621"/>
                <a:ext cx="481906" cy="470670"/>
              </a:xfrm>
              <a:prstGeom prst="rect">
                <a:avLst/>
              </a:prstGeom>
            </p:spPr>
          </p:pic>
          <p:sp>
            <p:nvSpPr>
              <p:cNvPr id="111" name="TextBox 110"/>
              <p:cNvSpPr txBox="1"/>
              <p:nvPr/>
            </p:nvSpPr>
            <p:spPr>
              <a:xfrm>
                <a:off x="6697604" y="4601941"/>
                <a:ext cx="1098378" cy="353943"/>
              </a:xfrm>
              <a:prstGeom prst="rect">
                <a:avLst/>
              </a:prstGeom>
              <a:noFill/>
            </p:spPr>
            <p:txBody>
              <a:bodyPr wrap="none" rtlCol="0">
                <a:spAutoFit/>
              </a:bodyPr>
              <a:lstStyle/>
              <a:p>
                <a:r>
                  <a:rPr lang="en-US" sz="1700" b="1" dirty="0">
                    <a:latin typeface="Candara" charset="0"/>
                    <a:ea typeface="Candara" charset="0"/>
                    <a:cs typeface="Candara" charset="0"/>
                  </a:rPr>
                  <a:t>Shenzhen</a:t>
                </a:r>
              </a:p>
            </p:txBody>
          </p:sp>
          <p:pic>
            <p:nvPicPr>
              <p:cNvPr id="112" name="Picture 111"/>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65181" y="4019460"/>
                <a:ext cx="445916" cy="470670"/>
              </a:xfrm>
              <a:prstGeom prst="rect">
                <a:avLst/>
              </a:prstGeom>
            </p:spPr>
          </p:pic>
          <p:sp>
            <p:nvSpPr>
              <p:cNvPr id="113" name="TextBox 112"/>
              <p:cNvSpPr txBox="1"/>
              <p:nvPr/>
            </p:nvSpPr>
            <p:spPr>
              <a:xfrm>
                <a:off x="1062257" y="4062167"/>
                <a:ext cx="880369" cy="353943"/>
              </a:xfrm>
              <a:prstGeom prst="rect">
                <a:avLst/>
              </a:prstGeom>
              <a:noFill/>
            </p:spPr>
            <p:txBody>
              <a:bodyPr wrap="none" rtlCol="0">
                <a:spAutoFit/>
              </a:bodyPr>
              <a:lstStyle/>
              <a:p>
                <a:r>
                  <a:rPr lang="en-US" sz="1700" b="1" dirty="0">
                    <a:latin typeface="Candara" charset="0"/>
                    <a:ea typeface="Candara" charset="0"/>
                    <a:cs typeface="Candara" charset="0"/>
                  </a:rPr>
                  <a:t>Geneva</a:t>
                </a:r>
              </a:p>
            </p:txBody>
          </p:sp>
          <p:pic>
            <p:nvPicPr>
              <p:cNvPr id="9" name="Picture 8"/>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2579612" y="4001057"/>
                <a:ext cx="1692138" cy="415962"/>
              </a:xfrm>
              <a:prstGeom prst="rect">
                <a:avLst/>
              </a:prstGeom>
            </p:spPr>
          </p:pic>
          <p:pic>
            <p:nvPicPr>
              <p:cNvPr id="115" name="Picture 114"/>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135589" y="4528517"/>
                <a:ext cx="481906" cy="470670"/>
              </a:xfrm>
              <a:prstGeom prst="rect">
                <a:avLst/>
              </a:prstGeom>
            </p:spPr>
          </p:pic>
          <p:pic>
            <p:nvPicPr>
              <p:cNvPr id="116" name="Picture 115"/>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121301" y="2828718"/>
                <a:ext cx="481906" cy="470670"/>
              </a:xfrm>
              <a:prstGeom prst="rect">
                <a:avLst/>
              </a:prstGeom>
            </p:spPr>
          </p:pic>
          <p:sp>
            <p:nvSpPr>
              <p:cNvPr id="117" name="TextBox 116"/>
              <p:cNvSpPr txBox="1"/>
              <p:nvPr/>
            </p:nvSpPr>
            <p:spPr>
              <a:xfrm>
                <a:off x="7142513" y="2887842"/>
                <a:ext cx="643125" cy="353943"/>
              </a:xfrm>
              <a:prstGeom prst="rect">
                <a:avLst/>
              </a:prstGeom>
              <a:noFill/>
            </p:spPr>
            <p:txBody>
              <a:bodyPr wrap="none" rtlCol="0">
                <a:spAutoFit/>
              </a:bodyPr>
              <a:lstStyle/>
              <a:p>
                <a:r>
                  <a:rPr lang="en-US" sz="1700" b="1" dirty="0">
                    <a:latin typeface="Candara" charset="0"/>
                    <a:ea typeface="Candara" charset="0"/>
                    <a:cs typeface="Candara" charset="0"/>
                  </a:rPr>
                  <a:t>Paris</a:t>
                </a:r>
              </a:p>
            </p:txBody>
          </p:sp>
          <p:pic>
            <p:nvPicPr>
              <p:cNvPr id="120" name="Picture 119"/>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65181" y="3423148"/>
                <a:ext cx="445916" cy="470670"/>
              </a:xfrm>
              <a:prstGeom prst="rect">
                <a:avLst/>
              </a:prstGeom>
            </p:spPr>
          </p:pic>
          <p:sp>
            <p:nvSpPr>
              <p:cNvPr id="121" name="TextBox 120"/>
              <p:cNvSpPr txBox="1"/>
              <p:nvPr/>
            </p:nvSpPr>
            <p:spPr>
              <a:xfrm>
                <a:off x="1072927" y="3482231"/>
                <a:ext cx="1072730" cy="353943"/>
              </a:xfrm>
              <a:prstGeom prst="rect">
                <a:avLst/>
              </a:prstGeom>
              <a:noFill/>
            </p:spPr>
            <p:txBody>
              <a:bodyPr wrap="none" rtlCol="0">
                <a:spAutoFit/>
              </a:bodyPr>
              <a:lstStyle/>
              <a:p>
                <a:r>
                  <a:rPr lang="en-US" sz="1700" b="1" dirty="0">
                    <a:latin typeface="Candara" charset="0"/>
                    <a:ea typeface="Candara" charset="0"/>
                    <a:cs typeface="Candara" charset="0"/>
                  </a:rPr>
                  <a:t>Frankfurt</a:t>
                </a:r>
              </a:p>
            </p:txBody>
          </p:sp>
          <p:sp>
            <p:nvSpPr>
              <p:cNvPr id="122" name="TextBox 121"/>
              <p:cNvSpPr txBox="1"/>
              <p:nvPr/>
            </p:nvSpPr>
            <p:spPr>
              <a:xfrm>
                <a:off x="6870145" y="5794634"/>
                <a:ext cx="934808" cy="353943"/>
              </a:xfrm>
              <a:prstGeom prst="rect">
                <a:avLst/>
              </a:prstGeom>
              <a:noFill/>
            </p:spPr>
            <p:txBody>
              <a:bodyPr wrap="none" rtlCol="0">
                <a:spAutoFit/>
              </a:bodyPr>
              <a:lstStyle/>
              <a:p>
                <a:r>
                  <a:rPr lang="en-US" sz="1700" b="1" dirty="0">
                    <a:latin typeface="Candara" charset="0"/>
                    <a:ea typeface="Candara" charset="0"/>
                    <a:cs typeface="Candara" charset="0"/>
                  </a:rPr>
                  <a:t>Toronto</a:t>
                </a:r>
              </a:p>
            </p:txBody>
          </p:sp>
          <p:sp>
            <p:nvSpPr>
              <p:cNvPr id="124" name="TextBox 123"/>
              <p:cNvSpPr txBox="1"/>
              <p:nvPr/>
            </p:nvSpPr>
            <p:spPr>
              <a:xfrm>
                <a:off x="7015277" y="6338404"/>
                <a:ext cx="771365" cy="353943"/>
              </a:xfrm>
              <a:prstGeom prst="rect">
                <a:avLst/>
              </a:prstGeom>
              <a:noFill/>
            </p:spPr>
            <p:txBody>
              <a:bodyPr wrap="none" rtlCol="0">
                <a:spAutoFit/>
              </a:bodyPr>
              <a:lstStyle/>
              <a:p>
                <a:r>
                  <a:rPr lang="en-US" sz="1700" b="1">
                    <a:latin typeface="Candara" charset="0"/>
                    <a:ea typeface="Candara" charset="0"/>
                    <a:cs typeface="Candara" charset="0"/>
                  </a:rPr>
                  <a:t>Zurich</a:t>
                </a:r>
              </a:p>
            </p:txBody>
          </p:sp>
          <p:pic>
            <p:nvPicPr>
              <p:cNvPr id="127" name="Picture 126"/>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149102" y="6282673"/>
                <a:ext cx="470383" cy="470670"/>
              </a:xfrm>
              <a:prstGeom prst="rect">
                <a:avLst/>
              </a:prstGeom>
            </p:spPr>
          </p:pic>
          <p:pic>
            <p:nvPicPr>
              <p:cNvPr id="128" name="Picture 127"/>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8149898" y="5711343"/>
                <a:ext cx="482233" cy="470670"/>
              </a:xfrm>
              <a:prstGeom prst="rect">
                <a:avLst/>
              </a:prstGeom>
            </p:spPr>
          </p:pic>
          <p:sp>
            <p:nvSpPr>
              <p:cNvPr id="53" name="TextBox 52"/>
              <p:cNvSpPr txBox="1"/>
              <p:nvPr/>
            </p:nvSpPr>
            <p:spPr>
              <a:xfrm>
                <a:off x="6607791" y="5194725"/>
                <a:ext cx="1186543" cy="353943"/>
              </a:xfrm>
              <a:prstGeom prst="rect">
                <a:avLst/>
              </a:prstGeom>
              <a:noFill/>
            </p:spPr>
            <p:txBody>
              <a:bodyPr wrap="none" rtlCol="0">
                <a:spAutoFit/>
              </a:bodyPr>
              <a:lstStyle/>
              <a:p>
                <a:r>
                  <a:rPr lang="en-US" sz="1700" b="1" dirty="0">
                    <a:latin typeface="Candara" charset="0"/>
                    <a:ea typeface="Candara" charset="0"/>
                    <a:cs typeface="Candara" charset="0"/>
                  </a:rPr>
                  <a:t>Stockholm</a:t>
                </a:r>
              </a:p>
            </p:txBody>
          </p:sp>
          <p:pic>
            <p:nvPicPr>
              <p:cNvPr id="54" name="Picture 53"/>
              <p:cNvPicPr>
                <a:picLocks noChangeAspect="1"/>
              </p:cNvPicPr>
              <p:nvPr/>
            </p:nvPicPr>
            <p:blipFill>
              <a:blip r:embed="rId25" cstate="screen">
                <a:extLst>
                  <a:ext uri="{28A0092B-C50C-407E-A947-70E740481C1C}">
                    <a14:useLocalDpi xmlns:a14="http://schemas.microsoft.com/office/drawing/2010/main"/>
                  </a:ext>
                </a:extLst>
              </a:blip>
              <a:stretch>
                <a:fillRect/>
              </a:stretch>
            </p:blipFill>
            <p:spPr>
              <a:xfrm>
                <a:off x="8135589" y="5135158"/>
                <a:ext cx="481906" cy="470670"/>
              </a:xfrm>
              <a:prstGeom prst="rect">
                <a:avLst/>
              </a:prstGeom>
            </p:spPr>
          </p:pic>
          <p:pic>
            <p:nvPicPr>
              <p:cNvPr id="6" name="Picture 5"/>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2669965" y="3433027"/>
                <a:ext cx="1573367" cy="442570"/>
              </a:xfrm>
              <a:prstGeom prst="rect">
                <a:avLst/>
              </a:prstGeom>
            </p:spPr>
          </p:pic>
          <p:pic>
            <p:nvPicPr>
              <p:cNvPr id="7" name="Picture 6"/>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280336" y="4567284"/>
                <a:ext cx="622036" cy="492426"/>
              </a:xfrm>
              <a:prstGeom prst="rect">
                <a:avLst/>
              </a:prstGeom>
            </p:spPr>
          </p:pic>
          <p:sp>
            <p:nvSpPr>
              <p:cNvPr id="60" name="TextBox 59"/>
              <p:cNvSpPr txBox="1"/>
              <p:nvPr/>
            </p:nvSpPr>
            <p:spPr>
              <a:xfrm>
                <a:off x="1065594" y="4636216"/>
                <a:ext cx="1066318" cy="353943"/>
              </a:xfrm>
              <a:prstGeom prst="rect">
                <a:avLst/>
              </a:prstGeom>
              <a:noFill/>
            </p:spPr>
            <p:txBody>
              <a:bodyPr wrap="none" rtlCol="0">
                <a:spAutoFit/>
              </a:bodyPr>
              <a:lstStyle/>
              <a:p>
                <a:r>
                  <a:rPr lang="en-US" sz="1700" b="1" dirty="0">
                    <a:latin typeface="Candara" charset="0"/>
                    <a:ea typeface="Candara" charset="0"/>
                    <a:cs typeface="Candara" charset="0"/>
                  </a:rPr>
                  <a:t>Guernsey</a:t>
                </a:r>
              </a:p>
            </p:txBody>
          </p:sp>
          <p:grpSp>
            <p:nvGrpSpPr>
              <p:cNvPr id="16" name="Group 15"/>
              <p:cNvGrpSpPr>
                <a:grpSpLocks noChangeAspect="1"/>
              </p:cNvGrpSpPr>
              <p:nvPr/>
            </p:nvGrpSpPr>
            <p:grpSpPr>
              <a:xfrm>
                <a:off x="2827108" y="4634394"/>
                <a:ext cx="1215456" cy="366110"/>
                <a:chOff x="2520501" y="4227878"/>
                <a:chExt cx="1537620" cy="493959"/>
              </a:xfrm>
            </p:grpSpPr>
            <p:sp>
              <p:nvSpPr>
                <p:cNvPr id="15" name="Rectangle 14"/>
                <p:cNvSpPr/>
                <p:nvPr/>
              </p:nvSpPr>
              <p:spPr>
                <a:xfrm>
                  <a:off x="2959411" y="4227878"/>
                  <a:ext cx="1098710" cy="4939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2520501" y="4244999"/>
                  <a:ext cx="1537620" cy="407354"/>
                </a:xfrm>
                <a:prstGeom prst="rect">
                  <a:avLst/>
                </a:prstGeom>
              </p:spPr>
            </p:pic>
          </p:grpSp>
          <p:pic>
            <p:nvPicPr>
              <p:cNvPr id="17" name="Picture 16"/>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8028634" y="2256764"/>
                <a:ext cx="675620" cy="494900"/>
              </a:xfrm>
              <a:prstGeom prst="rect">
                <a:avLst/>
              </a:prstGeom>
            </p:spPr>
          </p:pic>
          <p:sp>
            <p:nvSpPr>
              <p:cNvPr id="67" name="TextBox 66"/>
              <p:cNvSpPr txBox="1"/>
              <p:nvPr/>
            </p:nvSpPr>
            <p:spPr>
              <a:xfrm>
                <a:off x="6710845" y="2346468"/>
                <a:ext cx="1089081" cy="353943"/>
              </a:xfrm>
              <a:prstGeom prst="rect">
                <a:avLst/>
              </a:prstGeom>
              <a:noFill/>
            </p:spPr>
            <p:txBody>
              <a:bodyPr wrap="none" rtlCol="0">
                <a:spAutoFit/>
              </a:bodyPr>
              <a:lstStyle/>
              <a:p>
                <a:r>
                  <a:rPr lang="en-US" sz="1700" b="1" dirty="0">
                    <a:latin typeface="Candara" charset="0"/>
                    <a:ea typeface="Candara" charset="0"/>
                    <a:cs typeface="Candara" charset="0"/>
                  </a:rPr>
                  <a:t>New York</a:t>
                </a:r>
              </a:p>
            </p:txBody>
          </p:sp>
          <p:sp>
            <p:nvSpPr>
              <p:cNvPr id="18" name="Rectangle 17"/>
              <p:cNvSpPr/>
              <p:nvPr/>
            </p:nvSpPr>
            <p:spPr>
              <a:xfrm>
                <a:off x="4638261" y="4548239"/>
                <a:ext cx="1746609" cy="432870"/>
              </a:xfrm>
              <a:prstGeom prst="rect">
                <a:avLst/>
              </a:prstGeom>
            </p:spPr>
            <p:txBody>
              <a:bodyPr wrap="square">
                <a:spAutoFit/>
              </a:bodyPr>
              <a:lstStyle/>
              <a:p>
                <a:pPr algn="ctr"/>
                <a:r>
                  <a:rPr lang="en-US" sz="1200" b="1" dirty="0">
                    <a:solidFill>
                      <a:srgbClr val="465E52"/>
                    </a:solidFill>
                    <a:latin typeface="Candara" charset="0"/>
                    <a:ea typeface="Candara" charset="0"/>
                    <a:cs typeface="Candara" charset="0"/>
                  </a:rPr>
                  <a:t>Shenzhen Green Finance Committee</a:t>
                </a:r>
                <a:endParaRPr lang="en-US" sz="1200" b="1" dirty="0">
                  <a:latin typeface="Candara" charset="0"/>
                  <a:ea typeface="Candara" charset="0"/>
                  <a:cs typeface="Candara" charset="0"/>
                </a:endParaRPr>
              </a:p>
            </p:txBody>
          </p:sp>
          <p:pic>
            <p:nvPicPr>
              <p:cNvPr id="20" name="Picture 19"/>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4920537" y="5750101"/>
                <a:ext cx="1234243" cy="356080"/>
              </a:xfrm>
              <a:prstGeom prst="rect">
                <a:avLst/>
              </a:prstGeom>
            </p:spPr>
          </p:pic>
          <p:pic>
            <p:nvPicPr>
              <p:cNvPr id="21" name="Picture 20"/>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4508881" y="2377269"/>
                <a:ext cx="1973256" cy="289091"/>
              </a:xfrm>
              <a:prstGeom prst="rect">
                <a:avLst/>
              </a:prstGeom>
            </p:spPr>
          </p:pic>
          <p:sp>
            <p:nvSpPr>
              <p:cNvPr id="74" name="TextBox 73"/>
              <p:cNvSpPr txBox="1"/>
              <p:nvPr/>
            </p:nvSpPr>
            <p:spPr>
              <a:xfrm>
                <a:off x="7068315" y="3468133"/>
                <a:ext cx="707245" cy="353943"/>
              </a:xfrm>
              <a:prstGeom prst="rect">
                <a:avLst/>
              </a:prstGeom>
              <a:noFill/>
            </p:spPr>
            <p:txBody>
              <a:bodyPr wrap="none" rtlCol="0">
                <a:spAutoFit/>
              </a:bodyPr>
              <a:lstStyle/>
              <a:p>
                <a:r>
                  <a:rPr lang="en-US" sz="1700" b="1" dirty="0">
                    <a:latin typeface="Candara" charset="0"/>
                    <a:ea typeface="Candara" charset="0"/>
                    <a:cs typeface="Candara" charset="0"/>
                  </a:rPr>
                  <a:t>Seoul</a:t>
                </a:r>
              </a:p>
            </p:txBody>
          </p:sp>
          <p:pic>
            <p:nvPicPr>
              <p:cNvPr id="22" name="Picture 21"/>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8046825" y="3333289"/>
                <a:ext cx="657428" cy="513261"/>
              </a:xfrm>
              <a:prstGeom prst="rect">
                <a:avLst/>
              </a:prstGeom>
            </p:spPr>
          </p:pic>
          <p:sp>
            <p:nvSpPr>
              <p:cNvPr id="78" name="Rectangle 77"/>
              <p:cNvSpPr/>
              <p:nvPr/>
            </p:nvSpPr>
            <p:spPr>
              <a:xfrm>
                <a:off x="4595821" y="3413680"/>
                <a:ext cx="1746609" cy="461665"/>
              </a:xfrm>
              <a:prstGeom prst="rect">
                <a:avLst/>
              </a:prstGeom>
            </p:spPr>
            <p:txBody>
              <a:bodyPr wrap="square">
                <a:spAutoFit/>
              </a:bodyPr>
              <a:lstStyle/>
              <a:p>
                <a:pPr algn="ctr"/>
                <a:r>
                  <a:rPr lang="en-US" sz="1200" b="1" dirty="0">
                    <a:solidFill>
                      <a:srgbClr val="465E52"/>
                    </a:solidFill>
                    <a:latin typeface="Candara" charset="0"/>
                    <a:ea typeface="Candara" charset="0"/>
                    <a:cs typeface="Candara" charset="0"/>
                  </a:rPr>
                  <a:t>Seoul Metropolitan Government</a:t>
                </a:r>
                <a:endParaRPr lang="en-US" sz="1200" b="1" dirty="0">
                  <a:latin typeface="Candara" charset="0"/>
                  <a:ea typeface="Candara" charset="0"/>
                  <a:cs typeface="Candara" charset="0"/>
                </a:endParaRPr>
              </a:p>
            </p:txBody>
          </p:sp>
        </p:grpSp>
        <p:grpSp>
          <p:nvGrpSpPr>
            <p:cNvPr id="25" name="Group 24"/>
            <p:cNvGrpSpPr/>
            <p:nvPr/>
          </p:nvGrpSpPr>
          <p:grpSpPr>
            <a:xfrm>
              <a:off x="299232" y="793554"/>
              <a:ext cx="8362157" cy="1018621"/>
              <a:chOff x="299232" y="791069"/>
              <a:chExt cx="8362157" cy="1195790"/>
            </a:xfrm>
          </p:grpSpPr>
          <p:pic>
            <p:nvPicPr>
              <p:cNvPr id="75" name="Image 2" descr="Image result for Astana International Financial Centre"/>
              <p:cNvPicPr>
                <a:picLocks noChangeAspect="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2701054" y="1271583"/>
                <a:ext cx="1355392" cy="715276"/>
              </a:xfrm>
              <a:prstGeom prst="rect">
                <a:avLst/>
              </a:prstGeom>
              <a:noFill/>
              <a:ln>
                <a:noFill/>
              </a:ln>
            </p:spPr>
          </p:pic>
          <p:sp>
            <p:nvSpPr>
              <p:cNvPr id="2" name="TextBox 1"/>
              <p:cNvSpPr txBox="1"/>
              <p:nvPr/>
            </p:nvSpPr>
            <p:spPr>
              <a:xfrm>
                <a:off x="1074419" y="1473750"/>
                <a:ext cx="827471" cy="353943"/>
              </a:xfrm>
              <a:prstGeom prst="rect">
                <a:avLst/>
              </a:prstGeom>
              <a:noFill/>
            </p:spPr>
            <p:txBody>
              <a:bodyPr wrap="none" rtlCol="0">
                <a:spAutoFit/>
              </a:bodyPr>
              <a:lstStyle/>
              <a:p>
                <a:r>
                  <a:rPr lang="en-US" sz="1700" b="1" dirty="0">
                    <a:latin typeface="Candara" charset="0"/>
                    <a:ea typeface="Candara" charset="0"/>
                    <a:cs typeface="Candara" charset="0"/>
                  </a:rPr>
                  <a:t>Astana</a:t>
                </a:r>
              </a:p>
            </p:txBody>
          </p:sp>
          <p:pic>
            <p:nvPicPr>
              <p:cNvPr id="91" name="Picture 90"/>
              <p:cNvPicPr>
                <a:picLocks noChangeAspect="1"/>
              </p:cNvPicPr>
              <p:nvPr/>
            </p:nvPicPr>
            <p:blipFill>
              <a:blip r:embed="rId34" cstate="screen">
                <a:extLst>
                  <a:ext uri="{28A0092B-C50C-407E-A947-70E740481C1C}">
                    <a14:useLocalDpi xmlns:a14="http://schemas.microsoft.com/office/drawing/2010/main"/>
                  </a:ext>
                </a:extLst>
              </a:blip>
              <a:stretch>
                <a:fillRect/>
              </a:stretch>
            </p:blipFill>
            <p:spPr>
              <a:xfrm>
                <a:off x="377207" y="1448209"/>
                <a:ext cx="419602" cy="470670"/>
              </a:xfrm>
              <a:prstGeom prst="rect">
                <a:avLst/>
              </a:prstGeom>
            </p:spPr>
          </p:pic>
          <p:sp>
            <p:nvSpPr>
              <p:cNvPr id="104" name="TextBox 103"/>
              <p:cNvSpPr txBox="1"/>
              <p:nvPr/>
            </p:nvSpPr>
            <p:spPr>
              <a:xfrm>
                <a:off x="7077794" y="1486160"/>
                <a:ext cx="710451" cy="353943"/>
              </a:xfrm>
              <a:prstGeom prst="rect">
                <a:avLst/>
              </a:prstGeom>
              <a:noFill/>
            </p:spPr>
            <p:txBody>
              <a:bodyPr wrap="none" rtlCol="0">
                <a:spAutoFit/>
              </a:bodyPr>
              <a:lstStyle/>
              <a:p>
                <a:r>
                  <a:rPr lang="en-US" sz="1700" b="1" dirty="0">
                    <a:latin typeface="Candara" charset="0"/>
                    <a:ea typeface="Candara" charset="0"/>
                    <a:cs typeface="Candara" charset="0"/>
                  </a:rPr>
                  <a:t>Milan</a:t>
                </a:r>
              </a:p>
            </p:txBody>
          </p:sp>
          <p:pic>
            <p:nvPicPr>
              <p:cNvPr id="106" name="Picture 105"/>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8128111" y="1414200"/>
                <a:ext cx="461156" cy="517282"/>
              </a:xfrm>
              <a:prstGeom prst="rect">
                <a:avLst/>
              </a:prstGeom>
            </p:spPr>
          </p:pic>
          <p:pic>
            <p:nvPicPr>
              <p:cNvPr id="4" name="Picture 3"/>
              <p:cNvPicPr>
                <a:picLocks noChangeAspect="1"/>
              </p:cNvPicPr>
              <p:nvPr/>
            </p:nvPicPr>
            <p:blipFill>
              <a:blip r:embed="rId36" cstate="screen">
                <a:extLst>
                  <a:ext uri="{28A0092B-C50C-407E-A947-70E740481C1C}">
                    <a14:useLocalDpi xmlns:a14="http://schemas.microsoft.com/office/drawing/2010/main"/>
                  </a:ext>
                </a:extLst>
              </a:blip>
              <a:stretch>
                <a:fillRect/>
              </a:stretch>
            </p:blipFill>
            <p:spPr>
              <a:xfrm>
                <a:off x="8046067" y="872807"/>
                <a:ext cx="615322" cy="516990"/>
              </a:xfrm>
              <a:prstGeom prst="rect">
                <a:avLst/>
              </a:prstGeom>
            </p:spPr>
          </p:pic>
          <p:sp>
            <p:nvSpPr>
              <p:cNvPr id="59" name="TextBox 58"/>
              <p:cNvSpPr txBox="1">
                <a:spLocks noChangeAspect="1"/>
              </p:cNvSpPr>
              <p:nvPr/>
            </p:nvSpPr>
            <p:spPr>
              <a:xfrm>
                <a:off x="6332694" y="973682"/>
                <a:ext cx="1514584" cy="353943"/>
              </a:xfrm>
              <a:prstGeom prst="rect">
                <a:avLst/>
              </a:prstGeom>
              <a:noFill/>
            </p:spPr>
            <p:txBody>
              <a:bodyPr wrap="square" rtlCol="0">
                <a:spAutoFit/>
              </a:bodyPr>
              <a:lstStyle/>
              <a:p>
                <a:r>
                  <a:rPr lang="en-US" sz="1700" b="1" dirty="0">
                    <a:latin typeface="Candara" charset="0"/>
                    <a:ea typeface="Candara" charset="0"/>
                    <a:cs typeface="Candara" charset="0"/>
                  </a:rPr>
                  <a:t>Liechtenstein</a:t>
                </a:r>
              </a:p>
            </p:txBody>
          </p:sp>
          <p:pic>
            <p:nvPicPr>
              <p:cNvPr id="5" name="Picture 4"/>
              <p:cNvPicPr>
                <a:picLocks noChangeAspect="1"/>
              </p:cNvPicPr>
              <p:nvPr/>
            </p:nvPicPr>
            <p:blipFill>
              <a:blip r:embed="rId37" cstate="screen">
                <a:extLst>
                  <a:ext uri="{28A0092B-C50C-407E-A947-70E740481C1C}">
                    <a14:useLocalDpi xmlns:a14="http://schemas.microsoft.com/office/drawing/2010/main"/>
                  </a:ext>
                </a:extLst>
              </a:blip>
              <a:stretch>
                <a:fillRect/>
              </a:stretch>
            </p:blipFill>
            <p:spPr>
              <a:xfrm>
                <a:off x="4898879" y="841445"/>
                <a:ext cx="1076481" cy="481891"/>
              </a:xfrm>
              <a:prstGeom prst="rect">
                <a:avLst/>
              </a:prstGeom>
            </p:spPr>
          </p:pic>
          <p:sp>
            <p:nvSpPr>
              <p:cNvPr id="73" name="TextBox 72"/>
              <p:cNvSpPr txBox="1"/>
              <p:nvPr/>
            </p:nvSpPr>
            <p:spPr>
              <a:xfrm>
                <a:off x="1072669" y="969471"/>
                <a:ext cx="1151277" cy="353943"/>
              </a:xfrm>
              <a:prstGeom prst="rect">
                <a:avLst/>
              </a:prstGeom>
              <a:noFill/>
            </p:spPr>
            <p:txBody>
              <a:bodyPr wrap="none" rtlCol="0">
                <a:spAutoFit/>
              </a:bodyPr>
              <a:lstStyle/>
              <a:p>
                <a:r>
                  <a:rPr lang="en-US" sz="1700" b="1" dirty="0">
                    <a:latin typeface="Candara" charset="0"/>
                    <a:ea typeface="Candara" charset="0"/>
                    <a:cs typeface="Candara" charset="0"/>
                  </a:rPr>
                  <a:t>Abu Dhabi</a:t>
                </a:r>
              </a:p>
            </p:txBody>
          </p:sp>
          <p:pic>
            <p:nvPicPr>
              <p:cNvPr id="19" name="Picture 18"/>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299232" y="875991"/>
                <a:ext cx="552490" cy="495716"/>
              </a:xfrm>
              <a:prstGeom prst="rect">
                <a:avLst/>
              </a:prstGeom>
            </p:spPr>
          </p:pic>
          <p:pic>
            <p:nvPicPr>
              <p:cNvPr id="23" name="Picture 22"/>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2827225" y="791069"/>
                <a:ext cx="1030400" cy="501195"/>
              </a:xfrm>
              <a:prstGeom prst="rect">
                <a:avLst/>
              </a:prstGeom>
            </p:spPr>
          </p:pic>
        </p:grpSp>
        <p:pic>
          <p:nvPicPr>
            <p:cNvPr id="10" name="Picture 9"/>
            <p:cNvPicPr>
              <a:picLocks noChangeAspect="1"/>
            </p:cNvPicPr>
            <p:nvPr/>
          </p:nvPicPr>
          <p:blipFill>
            <a:blip r:embed="rId40" cstate="screen">
              <a:extLst>
                <a:ext uri="{28A0092B-C50C-407E-A947-70E740481C1C}">
                  <a14:useLocalDpi xmlns:a14="http://schemas.microsoft.com/office/drawing/2010/main"/>
                </a:ext>
              </a:extLst>
            </a:blip>
            <a:stretch>
              <a:fillRect/>
            </a:stretch>
          </p:blipFill>
          <p:spPr>
            <a:xfrm>
              <a:off x="282795" y="1816177"/>
              <a:ext cx="619577" cy="455377"/>
            </a:xfrm>
            <a:prstGeom prst="rect">
              <a:avLst/>
            </a:prstGeom>
          </p:spPr>
        </p:pic>
        <p:sp>
          <p:nvSpPr>
            <p:cNvPr id="79" name="TextBox 78"/>
            <p:cNvSpPr txBox="1"/>
            <p:nvPr/>
          </p:nvSpPr>
          <p:spPr>
            <a:xfrm>
              <a:off x="1070494" y="1884690"/>
              <a:ext cx="1120820" cy="353943"/>
            </a:xfrm>
            <a:prstGeom prst="rect">
              <a:avLst/>
            </a:prstGeom>
            <a:noFill/>
          </p:spPr>
          <p:txBody>
            <a:bodyPr wrap="none" rtlCol="0">
              <a:spAutoFit/>
            </a:bodyPr>
            <a:lstStyle/>
            <a:p>
              <a:r>
                <a:rPr lang="en-US" sz="1700" b="1" dirty="0">
                  <a:latin typeface="Candara" charset="0"/>
                  <a:ea typeface="Candara" charset="0"/>
                  <a:cs typeface="Candara" charset="0"/>
                </a:rPr>
                <a:t>Barcelona</a:t>
              </a:r>
            </a:p>
          </p:txBody>
        </p:sp>
        <p:pic>
          <p:nvPicPr>
            <p:cNvPr id="27" name="Picture 26"/>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8060812" y="1822600"/>
              <a:ext cx="608008" cy="456006"/>
            </a:xfrm>
            <a:prstGeom prst="rect">
              <a:avLst/>
            </a:prstGeom>
          </p:spPr>
        </p:pic>
        <p:sp>
          <p:nvSpPr>
            <p:cNvPr id="80" name="TextBox 79"/>
            <p:cNvSpPr txBox="1"/>
            <p:nvPr/>
          </p:nvSpPr>
          <p:spPr>
            <a:xfrm>
              <a:off x="6934202" y="1892994"/>
              <a:ext cx="870751" cy="353943"/>
            </a:xfrm>
            <a:prstGeom prst="rect">
              <a:avLst/>
            </a:prstGeom>
            <a:noFill/>
          </p:spPr>
          <p:txBody>
            <a:bodyPr wrap="none" rtlCol="0">
              <a:spAutoFit/>
            </a:bodyPr>
            <a:lstStyle/>
            <a:p>
              <a:r>
                <a:rPr lang="en-US" sz="1700" b="1">
                  <a:latin typeface="Candara" charset="0"/>
                  <a:ea typeface="Candara" charset="0"/>
                  <a:cs typeface="Candara" charset="0"/>
                </a:rPr>
                <a:t>Nairobi</a:t>
              </a:r>
              <a:endParaRPr lang="en-US" sz="1700" b="1" dirty="0">
                <a:latin typeface="Candara" charset="0"/>
                <a:ea typeface="Candara" charset="0"/>
                <a:cs typeface="Candara" charset="0"/>
              </a:endParaRPr>
            </a:p>
          </p:txBody>
        </p:sp>
        <p:pic>
          <p:nvPicPr>
            <p:cNvPr id="29" name="Picture 28"/>
            <p:cNvPicPr>
              <a:picLocks noChangeAspect="1"/>
            </p:cNvPicPr>
            <p:nvPr/>
          </p:nvPicPr>
          <p:blipFill>
            <a:blip r:embed="rId42" cstate="screen">
              <a:extLst>
                <a:ext uri="{28A0092B-C50C-407E-A947-70E740481C1C}">
                  <a14:useLocalDpi xmlns:a14="http://schemas.microsoft.com/office/drawing/2010/main"/>
                </a:ext>
              </a:extLst>
            </a:blip>
            <a:stretch>
              <a:fillRect/>
            </a:stretch>
          </p:blipFill>
          <p:spPr>
            <a:xfrm>
              <a:off x="2976190" y="1836170"/>
              <a:ext cx="624260" cy="421376"/>
            </a:xfrm>
            <a:prstGeom prst="rect">
              <a:avLst/>
            </a:prstGeom>
          </p:spPr>
        </p:pic>
        <p:sp>
          <p:nvSpPr>
            <p:cNvPr id="81" name="Rectangle 80"/>
            <p:cNvSpPr/>
            <p:nvPr/>
          </p:nvSpPr>
          <p:spPr>
            <a:xfrm>
              <a:off x="4542934" y="1855039"/>
              <a:ext cx="1746609" cy="461665"/>
            </a:xfrm>
            <a:prstGeom prst="rect">
              <a:avLst/>
            </a:prstGeom>
          </p:spPr>
          <p:txBody>
            <a:bodyPr wrap="square">
              <a:spAutoFit/>
            </a:bodyPr>
            <a:lstStyle/>
            <a:p>
              <a:pPr algn="ctr"/>
              <a:r>
                <a:rPr lang="en-US" sz="1200" b="1" dirty="0">
                  <a:latin typeface="Candara" charset="0"/>
                  <a:ea typeface="Candara" charset="0"/>
                  <a:cs typeface="Candara" charset="0"/>
                </a:rPr>
                <a:t>Nairobi International Financial Centre</a:t>
              </a:r>
            </a:p>
          </p:txBody>
        </p:sp>
      </p:grpSp>
      <p:pic>
        <p:nvPicPr>
          <p:cNvPr id="14" name="Picture 13"/>
          <p:cNvPicPr>
            <a:picLocks noChangeAspect="1"/>
          </p:cNvPicPr>
          <p:nvPr/>
        </p:nvPicPr>
        <p:blipFill>
          <a:blip r:embed="rId43" cstate="screen">
            <a:extLst>
              <a:ext uri="{28A0092B-C50C-407E-A947-70E740481C1C}">
                <a14:useLocalDpi xmlns:a14="http://schemas.microsoft.com/office/drawing/2010/main"/>
              </a:ext>
            </a:extLst>
          </a:blip>
          <a:stretch>
            <a:fillRect/>
          </a:stretch>
        </p:blipFill>
        <p:spPr>
          <a:xfrm>
            <a:off x="4841667" y="3987562"/>
            <a:ext cx="1290669" cy="478606"/>
          </a:xfrm>
          <a:prstGeom prst="rect">
            <a:avLst/>
          </a:prstGeom>
        </p:spPr>
      </p:pic>
      <p:pic>
        <p:nvPicPr>
          <p:cNvPr id="82" name="Picture 81" descr="Ministero dell'Ambiente e della Tutela del Territorio e del Mare">
            <a:hlinkClick r:id="rId44"/>
          </p:cNvPr>
          <p:cNvPicPr/>
          <p:nvPr/>
        </p:nvPicPr>
        <p:blipFill>
          <a:blip r:embed="rId45" cstate="screen">
            <a:extLst>
              <a:ext uri="{28A0092B-C50C-407E-A947-70E740481C1C}">
                <a14:useLocalDpi xmlns:a14="http://schemas.microsoft.com/office/drawing/2010/main"/>
              </a:ext>
            </a:extLst>
          </a:blip>
          <a:srcRect/>
          <a:stretch>
            <a:fillRect/>
          </a:stretch>
        </p:blipFill>
        <p:spPr bwMode="auto">
          <a:xfrm>
            <a:off x="5155775" y="1307285"/>
            <a:ext cx="540267" cy="486828"/>
          </a:xfrm>
          <a:prstGeom prst="rect">
            <a:avLst/>
          </a:prstGeom>
          <a:noFill/>
          <a:ln>
            <a:noFill/>
          </a:ln>
        </p:spPr>
      </p:pic>
      <p:pic>
        <p:nvPicPr>
          <p:cNvPr id="26" name="Picture 25"/>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5092924" y="6279347"/>
            <a:ext cx="985840" cy="428626"/>
          </a:xfrm>
          <a:prstGeom prst="rect">
            <a:avLst/>
          </a:prstGeom>
        </p:spPr>
      </p:pic>
    </p:spTree>
    <p:extLst>
      <p:ext uri="{BB962C8B-B14F-4D97-AF65-F5344CB8AC3E}">
        <p14:creationId xmlns:p14="http://schemas.microsoft.com/office/powerpoint/2010/main" val="1078432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110974" y="205941"/>
            <a:ext cx="1107996" cy="646331"/>
          </a:xfrm>
          <a:prstGeom prst="rect">
            <a:avLst/>
          </a:prstGeom>
          <a:solidFill>
            <a:schemeClr val="bg1"/>
          </a:solidFill>
        </p:spPr>
        <p:txBody>
          <a:bodyPr wrap="none" rtlCol="0">
            <a:spAutoFit/>
          </a:bodyPr>
          <a:lstStyle/>
          <a:p>
            <a:r>
              <a:rPr lang="en-US" dirty="0"/>
              <a:t>	</a:t>
            </a:r>
          </a:p>
          <a:p>
            <a:endParaRPr lang="en-US" dirty="0"/>
          </a:p>
        </p:txBody>
      </p:sp>
      <p:sp>
        <p:nvSpPr>
          <p:cNvPr id="57" name="TextBox 56"/>
          <p:cNvSpPr txBox="1"/>
          <p:nvPr/>
        </p:nvSpPr>
        <p:spPr>
          <a:xfrm>
            <a:off x="7376180" y="225640"/>
            <a:ext cx="1767819" cy="646331"/>
          </a:xfrm>
          <a:prstGeom prst="rect">
            <a:avLst/>
          </a:prstGeom>
          <a:solidFill>
            <a:schemeClr val="bg1"/>
          </a:solidFill>
        </p:spPr>
        <p:txBody>
          <a:bodyPr wrap="square" rtlCol="0">
            <a:spAutoFit/>
          </a:bodyPr>
          <a:lstStyle/>
          <a:p>
            <a:r>
              <a:rPr lang="en-US" dirty="0"/>
              <a:t>	</a:t>
            </a:r>
          </a:p>
          <a:p>
            <a:endParaRPr lang="en-US" dirty="0"/>
          </a:p>
        </p:txBody>
      </p:sp>
      <p:pic>
        <p:nvPicPr>
          <p:cNvPr id="56" name="Picture 5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213" y="113766"/>
            <a:ext cx="1244316" cy="807562"/>
          </a:xfrm>
          <a:prstGeom prst="rect">
            <a:avLst/>
          </a:prstGeom>
        </p:spPr>
      </p:pic>
      <p:sp>
        <p:nvSpPr>
          <p:cNvPr id="65" name="Title 1"/>
          <p:cNvSpPr txBox="1">
            <a:spLocks/>
          </p:cNvSpPr>
          <p:nvPr/>
        </p:nvSpPr>
        <p:spPr bwMode="auto">
          <a:xfrm>
            <a:off x="1193671" y="233363"/>
            <a:ext cx="6697663" cy="4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b="1" dirty="0">
                <a:solidFill>
                  <a:srgbClr val="0070C0"/>
                </a:solidFill>
                <a:latin typeface="Candara" charset="0"/>
              </a:rPr>
              <a:t>2019 NETWORK STRATEGY</a:t>
            </a:r>
            <a:endParaRPr lang="en-US" altLang="en-US" i="1" dirty="0">
              <a:solidFill>
                <a:srgbClr val="0070C0"/>
              </a:solidFill>
              <a:latin typeface="Candara" charset="0"/>
            </a:endParaRPr>
          </a:p>
        </p:txBody>
      </p:sp>
      <p:pic>
        <p:nvPicPr>
          <p:cNvPr id="55" name="Picture 54" descr="../../../Financial-centres-building.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graphicFrame>
        <p:nvGraphicFramePr>
          <p:cNvPr id="64" name="Diagram 63"/>
          <p:cNvGraphicFramePr/>
          <p:nvPr>
            <p:extLst>
              <p:ext uri="{D42A27DB-BD31-4B8C-83A1-F6EECF244321}">
                <p14:modId xmlns:p14="http://schemas.microsoft.com/office/powerpoint/2010/main" val="2494391568"/>
              </p:ext>
            </p:extLst>
          </p:nvPr>
        </p:nvGraphicFramePr>
        <p:xfrm>
          <a:off x="201213" y="1800225"/>
          <a:ext cx="8648776" cy="5186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p:cNvSpPr txBox="1"/>
          <p:nvPr/>
        </p:nvSpPr>
        <p:spPr>
          <a:xfrm>
            <a:off x="224740" y="1060074"/>
            <a:ext cx="8648776" cy="646331"/>
          </a:xfrm>
          <a:prstGeom prst="rect">
            <a:avLst/>
          </a:prstGeom>
          <a:noFill/>
        </p:spPr>
        <p:txBody>
          <a:bodyPr wrap="square" rtlCol="0">
            <a:spAutoFit/>
          </a:bodyPr>
          <a:lstStyle/>
          <a:p>
            <a:r>
              <a:rPr lang="en-GB" b="1" dirty="0">
                <a:latin typeface="Candara" charset="0"/>
                <a:ea typeface="Candara" charset="0"/>
                <a:cs typeface="Candara" charset="0"/>
              </a:rPr>
              <a:t>Key goals: </a:t>
            </a:r>
            <a:r>
              <a:rPr lang="en-GB" dirty="0">
                <a:latin typeface="Candara" charset="0"/>
                <a:ea typeface="Candara" charset="0"/>
                <a:cs typeface="Candara" charset="0"/>
              </a:rPr>
              <a:t>Rapid growth in flows of sustainable finance across the world’s financial hubs, new strategic partnerships, better connectivity with the real economy</a:t>
            </a:r>
            <a:endParaRPr lang="en-US" dirty="0">
              <a:latin typeface="Candara" charset="0"/>
              <a:ea typeface="Candara" charset="0"/>
              <a:cs typeface="Candara" charset="0"/>
            </a:endParaRPr>
          </a:p>
        </p:txBody>
      </p:sp>
    </p:spTree>
    <p:extLst>
      <p:ext uri="{BB962C8B-B14F-4D97-AF65-F5344CB8AC3E}">
        <p14:creationId xmlns:p14="http://schemas.microsoft.com/office/powerpoint/2010/main" val="78533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110974" y="205941"/>
            <a:ext cx="1107996" cy="646331"/>
          </a:xfrm>
          <a:prstGeom prst="rect">
            <a:avLst/>
          </a:prstGeom>
          <a:solidFill>
            <a:schemeClr val="bg1"/>
          </a:solidFill>
        </p:spPr>
        <p:txBody>
          <a:bodyPr wrap="none" rtlCol="0">
            <a:spAutoFit/>
          </a:bodyPr>
          <a:lstStyle/>
          <a:p>
            <a:r>
              <a:rPr lang="en-US" dirty="0"/>
              <a:t>	</a:t>
            </a:r>
          </a:p>
          <a:p>
            <a:endParaRPr lang="en-US" dirty="0"/>
          </a:p>
        </p:txBody>
      </p:sp>
      <p:sp>
        <p:nvSpPr>
          <p:cNvPr id="57" name="TextBox 56"/>
          <p:cNvSpPr txBox="1"/>
          <p:nvPr/>
        </p:nvSpPr>
        <p:spPr>
          <a:xfrm>
            <a:off x="7376180" y="225640"/>
            <a:ext cx="1767819" cy="646331"/>
          </a:xfrm>
          <a:prstGeom prst="rect">
            <a:avLst/>
          </a:prstGeom>
          <a:solidFill>
            <a:schemeClr val="bg1"/>
          </a:solidFill>
        </p:spPr>
        <p:txBody>
          <a:bodyPr wrap="square" rtlCol="0">
            <a:spAutoFit/>
          </a:bodyPr>
          <a:lstStyle/>
          <a:p>
            <a:r>
              <a:rPr lang="en-US" dirty="0"/>
              <a:t>	</a:t>
            </a:r>
          </a:p>
          <a:p>
            <a:endParaRPr lang="en-US" dirty="0"/>
          </a:p>
        </p:txBody>
      </p:sp>
      <p:pic>
        <p:nvPicPr>
          <p:cNvPr id="56" name="Picture 5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213" y="113766"/>
            <a:ext cx="1244316" cy="807562"/>
          </a:xfrm>
          <a:prstGeom prst="rect">
            <a:avLst/>
          </a:prstGeom>
        </p:spPr>
      </p:pic>
      <p:sp>
        <p:nvSpPr>
          <p:cNvPr id="65" name="Title 1"/>
          <p:cNvSpPr txBox="1">
            <a:spLocks/>
          </p:cNvSpPr>
          <p:nvPr/>
        </p:nvSpPr>
        <p:spPr bwMode="auto">
          <a:xfrm>
            <a:off x="1193671" y="233363"/>
            <a:ext cx="6697663" cy="4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r>
              <a:rPr lang="en-US" altLang="en-US" sz="2400" b="1" dirty="0">
                <a:solidFill>
                  <a:srgbClr val="0070C0"/>
                </a:solidFill>
                <a:latin typeface="Candara" charset="0"/>
              </a:rPr>
              <a:t>FC4S ADVISORY FRAMEWORK</a:t>
            </a:r>
            <a:endParaRPr lang="en-US" altLang="en-US" i="1" dirty="0">
              <a:solidFill>
                <a:srgbClr val="0070C0"/>
              </a:solidFill>
              <a:latin typeface="Candara" charset="0"/>
            </a:endParaRPr>
          </a:p>
        </p:txBody>
      </p:sp>
      <p:pic>
        <p:nvPicPr>
          <p:cNvPr id="55" name="Picture 54" descr="../../../Financial-centres-building.png"/>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sp>
        <p:nvSpPr>
          <p:cNvPr id="9" name="TextBox 8"/>
          <p:cNvSpPr txBox="1"/>
          <p:nvPr/>
        </p:nvSpPr>
        <p:spPr>
          <a:xfrm>
            <a:off x="201213" y="956255"/>
            <a:ext cx="8648776" cy="646331"/>
          </a:xfrm>
          <a:prstGeom prst="rect">
            <a:avLst/>
          </a:prstGeom>
          <a:noFill/>
        </p:spPr>
        <p:txBody>
          <a:bodyPr wrap="square" rtlCol="0">
            <a:spAutoFit/>
          </a:bodyPr>
          <a:lstStyle/>
          <a:p>
            <a:r>
              <a:rPr lang="en-GB" b="1" dirty="0"/>
              <a:t>Advisory Model</a:t>
            </a:r>
            <a:r>
              <a:rPr lang="en-GB" dirty="0"/>
              <a:t>: </a:t>
            </a:r>
            <a:r>
              <a:rPr lang="en-CA" dirty="0"/>
              <a:t>develop a shared vision for sustainable finance, identify points of competitiveness, forge cross-sectoral linkages, fill market gaps, and build connectivity</a:t>
            </a:r>
            <a:r>
              <a:rPr lang="en-US" dirty="0"/>
              <a:t> </a:t>
            </a:r>
          </a:p>
        </p:txBody>
      </p:sp>
      <p:pic>
        <p:nvPicPr>
          <p:cNvPr id="10" name="Picture 9"/>
          <p:cNvPicPr>
            <a:picLocks noChangeAspect="1"/>
          </p:cNvPicPr>
          <p:nvPr/>
        </p:nvPicPr>
        <p:blipFill>
          <a:blip r:embed="rId4"/>
          <a:stretch>
            <a:fillRect/>
          </a:stretch>
        </p:blipFill>
        <p:spPr>
          <a:xfrm>
            <a:off x="201213" y="1602586"/>
            <a:ext cx="8777940" cy="4983544"/>
          </a:xfrm>
          <a:prstGeom prst="rect">
            <a:avLst/>
          </a:prstGeom>
        </p:spPr>
      </p:pic>
    </p:spTree>
    <p:extLst>
      <p:ext uri="{BB962C8B-B14F-4D97-AF65-F5344CB8AC3E}">
        <p14:creationId xmlns:p14="http://schemas.microsoft.com/office/powerpoint/2010/main" val="154181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613" y="114300"/>
            <a:ext cx="1244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53647" y="2826602"/>
            <a:ext cx="7968343" cy="1323439"/>
          </a:xfrm>
          <a:prstGeom prst="rect">
            <a:avLst/>
          </a:prstGeom>
          <a:noFill/>
        </p:spPr>
        <p:txBody>
          <a:bodyPr wrap="square" rtlCol="0">
            <a:spAutoFit/>
          </a:bodyPr>
          <a:lstStyle/>
          <a:p>
            <a:r>
              <a:rPr lang="en-CA" sz="4800" b="1" dirty="0">
                <a:solidFill>
                  <a:prstClr val="black"/>
                </a:solidFill>
                <a:latin typeface="Candara" charset="0"/>
                <a:ea typeface="Candara" charset="0"/>
                <a:cs typeface="Candara" charset="0"/>
              </a:rPr>
              <a:t>‘SHIFTING GEARS’</a:t>
            </a:r>
          </a:p>
          <a:p>
            <a:r>
              <a:rPr lang="en-CA" sz="3200" b="1" dirty="0">
                <a:solidFill>
                  <a:prstClr val="black"/>
                </a:solidFill>
                <a:latin typeface="Candara" charset="0"/>
                <a:ea typeface="Candara" charset="0"/>
                <a:cs typeface="Candara" charset="0"/>
              </a:rPr>
              <a:t>FC4S 2019 State of Play report</a:t>
            </a:r>
          </a:p>
        </p:txBody>
      </p:sp>
    </p:spTree>
    <p:extLst>
      <p:ext uri="{BB962C8B-B14F-4D97-AF65-F5344CB8AC3E}">
        <p14:creationId xmlns:p14="http://schemas.microsoft.com/office/powerpoint/2010/main" val="1935083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2BB1C82-9198-4040-B097-F4E2967A9337}"/>
              </a:ext>
            </a:extLst>
          </p:cNvPr>
          <p:cNvSpPr>
            <a:spLocks noGrp="1"/>
          </p:cNvSpPr>
          <p:nvPr>
            <p:ph type="ctrTitle"/>
          </p:nvPr>
        </p:nvSpPr>
        <p:spPr>
          <a:xfrm>
            <a:off x="457199" y="457200"/>
            <a:ext cx="3979863" cy="2179712"/>
          </a:xfrm>
        </p:spPr>
        <p:txBody>
          <a:bodyPr>
            <a:normAutofit/>
          </a:bodyPr>
          <a:lstStyle/>
          <a:p>
            <a:r>
              <a:rPr lang="en-GB" sz="2800" b="1" dirty="0">
                <a:latin typeface="Candara" charset="0"/>
                <a:ea typeface="Candara" charset="0"/>
                <a:cs typeface="Candara" charset="0"/>
              </a:rPr>
              <a:t>The FC4S Network 2019 State of Play Report</a:t>
            </a:r>
            <a:r>
              <a:rPr lang="en-GB" sz="2800" dirty="0">
                <a:latin typeface="Candara" charset="0"/>
                <a:ea typeface="Candara" charset="0"/>
                <a:cs typeface="Candara" charset="0"/>
              </a:rPr>
              <a:t/>
            </a:r>
            <a:br>
              <a:rPr lang="en-GB" sz="2800" dirty="0">
                <a:latin typeface="Candara" charset="0"/>
                <a:ea typeface="Candara" charset="0"/>
                <a:cs typeface="Candara" charset="0"/>
              </a:rPr>
            </a:br>
            <a:r>
              <a:rPr lang="en-GB" sz="2800" dirty="0">
                <a:latin typeface="Candara" charset="0"/>
                <a:ea typeface="Candara" charset="0"/>
                <a:cs typeface="Candara" charset="0"/>
              </a:rPr>
              <a:t/>
            </a:r>
            <a:br>
              <a:rPr lang="en-GB" sz="2800" dirty="0">
                <a:latin typeface="Candara" charset="0"/>
                <a:ea typeface="Candara" charset="0"/>
                <a:cs typeface="Candara" charset="0"/>
              </a:rPr>
            </a:br>
            <a:r>
              <a:rPr lang="en-GB" sz="2800" dirty="0">
                <a:latin typeface="Candara" charset="0"/>
                <a:ea typeface="Candara" charset="0"/>
                <a:cs typeface="Candara" charset="0"/>
              </a:rPr>
              <a:t>Key findings</a:t>
            </a:r>
          </a:p>
        </p:txBody>
      </p:sp>
      <p:sp>
        <p:nvSpPr>
          <p:cNvPr id="3" name="Subtitle 2"/>
          <p:cNvSpPr>
            <a:spLocks noGrp="1"/>
          </p:cNvSpPr>
          <p:nvPr>
            <p:ph type="subTitle" idx="1"/>
          </p:nvPr>
        </p:nvSpPr>
        <p:spPr/>
        <p:txBody>
          <a:bodyPr/>
          <a:lstStyle/>
          <a:p>
            <a:r>
              <a:rPr lang="en-US" dirty="0" err="1"/>
              <a:t>Marga</a:t>
            </a:r>
            <a:r>
              <a:rPr lang="en-US" dirty="0"/>
              <a:t> de </a:t>
            </a:r>
            <a:r>
              <a:rPr lang="en-US" dirty="0" err="1"/>
              <a:t>Rosselló</a:t>
            </a:r>
            <a:r>
              <a:rPr lang="en-US" dirty="0"/>
              <a:t> </a:t>
            </a:r>
            <a:r>
              <a:rPr lang="en-US" dirty="0" err="1"/>
              <a:t>Carril</a:t>
            </a:r>
            <a:endParaRPr lang="en-GB" dirty="0"/>
          </a:p>
          <a:p>
            <a:endParaRPr lang="en-GB" dirty="0"/>
          </a:p>
          <a:p>
            <a:r>
              <a:rPr lang="en-GB" dirty="0"/>
              <a:t>April 2019</a:t>
            </a:r>
          </a:p>
        </p:txBody>
      </p:sp>
      <p:pic>
        <p:nvPicPr>
          <p:cNvPr id="4" name="Picture Placeholder 3"/>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2477" r="2477"/>
          <a:stretch>
            <a:fillRect/>
          </a:stretch>
        </p:blipFill>
        <p:spPr/>
      </p:pic>
      <p:pic>
        <p:nvPicPr>
          <p:cNvPr id="6" name="Picture 5">
            <a:extLst>
              <a:ext uri="{FF2B5EF4-FFF2-40B4-BE49-F238E27FC236}">
                <a16:creationId xmlns:a16="http://schemas.microsoft.com/office/drawing/2014/main" xmlns="" id="{7722A556-B0A2-E74A-B3E1-08C0F432C2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201168" y="5330952"/>
            <a:ext cx="1636776" cy="1351185"/>
          </a:xfrm>
          <a:prstGeom prst="rect">
            <a:avLst/>
          </a:prstGeom>
        </p:spPr>
      </p:pic>
    </p:spTree>
    <p:extLst>
      <p:ext uri="{BB962C8B-B14F-4D97-AF65-F5344CB8AC3E}">
        <p14:creationId xmlns:p14="http://schemas.microsoft.com/office/powerpoint/2010/main" val="197423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p:txBody>
          <a:bodyPr vert="horz" lIns="0" tIns="0" rIns="0" bIns="0" rtlCol="0" anchor="t" anchorCtr="0">
            <a:normAutofit/>
          </a:bodyPr>
          <a:lstStyle/>
          <a:p>
            <a:r>
              <a:rPr lang="en-GB" dirty="0">
                <a:latin typeface="Candara" charset="0"/>
                <a:ea typeface="Candara" charset="0"/>
                <a:cs typeface="Candara" charset="0"/>
              </a:rPr>
              <a:t>Key milestones of the FC4S Assessment Programme</a:t>
            </a:r>
          </a:p>
        </p:txBody>
      </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68" name="Forme libre 67"/>
          <p:cNvSpPr/>
          <p:nvPr/>
        </p:nvSpPr>
        <p:spPr>
          <a:xfrm>
            <a:off x="624098" y="3555691"/>
            <a:ext cx="7842607" cy="588981"/>
          </a:xfrm>
          <a:custGeom>
            <a:avLst/>
            <a:gdLst>
              <a:gd name="connsiteX0" fmla="*/ 0 w 8001000"/>
              <a:gd name="connsiteY0" fmla="*/ 667512 h 667512"/>
              <a:gd name="connsiteX1" fmla="*/ 2642616 w 8001000"/>
              <a:gd name="connsiteY1" fmla="*/ 64008 h 667512"/>
              <a:gd name="connsiteX2" fmla="*/ 5495544 w 8001000"/>
              <a:gd name="connsiteY2" fmla="*/ 576072 h 667512"/>
              <a:gd name="connsiteX3" fmla="*/ 8001000 w 8001000"/>
              <a:gd name="connsiteY3" fmla="*/ 0 h 667512"/>
            </a:gdLst>
            <a:ahLst/>
            <a:cxnLst>
              <a:cxn ang="0">
                <a:pos x="connsiteX0" y="connsiteY0"/>
              </a:cxn>
              <a:cxn ang="0">
                <a:pos x="connsiteX1" y="connsiteY1"/>
              </a:cxn>
              <a:cxn ang="0">
                <a:pos x="connsiteX2" y="connsiteY2"/>
              </a:cxn>
              <a:cxn ang="0">
                <a:pos x="connsiteX3" y="connsiteY3"/>
              </a:cxn>
            </a:cxnLst>
            <a:rect l="l" t="t" r="r" b="b"/>
            <a:pathLst>
              <a:path w="8001000" h="667512">
                <a:moveTo>
                  <a:pt x="0" y="667512"/>
                </a:moveTo>
                <a:cubicBezTo>
                  <a:pt x="863346" y="373380"/>
                  <a:pt x="1726692" y="79248"/>
                  <a:pt x="2642616" y="64008"/>
                </a:cubicBezTo>
                <a:cubicBezTo>
                  <a:pt x="3558540" y="48768"/>
                  <a:pt x="4602480" y="586740"/>
                  <a:pt x="5495544" y="576072"/>
                </a:cubicBezTo>
                <a:cubicBezTo>
                  <a:pt x="6388608" y="565404"/>
                  <a:pt x="8001000" y="0"/>
                  <a:pt x="8001000" y="0"/>
                </a:cubicBezTo>
              </a:path>
            </a:pathLst>
          </a:custGeom>
          <a:noFill/>
          <a:ln w="28575">
            <a:solidFill>
              <a:schemeClr val="accent1"/>
            </a:solidFill>
          </a:ln>
        </p:spPr>
        <p:txBody>
          <a:bodyPr rtlCol="0" anchor="ctr"/>
          <a:lstStyle/>
          <a:p>
            <a:pPr algn="ctr"/>
            <a:endParaRPr lang="en-GB" sz="1588" dirty="0">
              <a:solidFill>
                <a:srgbClr val="000000"/>
              </a:solidFill>
            </a:endParaRPr>
          </a:p>
        </p:txBody>
      </p:sp>
      <p:sp>
        <p:nvSpPr>
          <p:cNvPr id="69" name="Ellipse 68"/>
          <p:cNvSpPr/>
          <p:nvPr/>
        </p:nvSpPr>
        <p:spPr>
          <a:xfrm>
            <a:off x="606065" y="4044792"/>
            <a:ext cx="163022" cy="166689"/>
          </a:xfrm>
          <a:prstGeom prst="ellipse">
            <a:avLst/>
          </a:prstGeom>
          <a:solidFill>
            <a:schemeClr val="bg1"/>
          </a:solidFill>
          <a:ln w="25400">
            <a:solidFill>
              <a:schemeClr val="accent1"/>
            </a:solidFill>
          </a:ln>
        </p:spPr>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GB" sz="1588" dirty="0">
              <a:solidFill>
                <a:srgbClr val="000000"/>
              </a:solidFill>
            </a:endParaRPr>
          </a:p>
        </p:txBody>
      </p:sp>
      <p:cxnSp>
        <p:nvCxnSpPr>
          <p:cNvPr id="70" name="Connecteur droit 69"/>
          <p:cNvCxnSpPr/>
          <p:nvPr/>
        </p:nvCxnSpPr>
        <p:spPr>
          <a:xfrm>
            <a:off x="687576" y="4220306"/>
            <a:ext cx="0" cy="21603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1" name="Organigramme : Extraire 70"/>
          <p:cNvSpPr/>
          <p:nvPr/>
        </p:nvSpPr>
        <p:spPr>
          <a:xfrm rot="5400000">
            <a:off x="8384153" y="3508122"/>
            <a:ext cx="119762" cy="142772"/>
          </a:xfrm>
          <a:prstGeom prst="flowChartExtract">
            <a:avLst/>
          </a:prstGeom>
          <a:solidFill>
            <a:schemeClr val="bg1"/>
          </a:solidFill>
          <a:ln w="22225">
            <a:solidFill>
              <a:schemeClr val="accent1"/>
            </a:solidFill>
          </a:ln>
        </p:spPr>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GB" sz="1588" dirty="0">
              <a:solidFill>
                <a:srgbClr val="000000"/>
              </a:solidFill>
            </a:endParaRPr>
          </a:p>
        </p:txBody>
      </p:sp>
      <p:sp>
        <p:nvSpPr>
          <p:cNvPr id="72" name="Ellipse 71"/>
          <p:cNvSpPr/>
          <p:nvPr/>
        </p:nvSpPr>
        <p:spPr>
          <a:xfrm>
            <a:off x="1710820" y="3714561"/>
            <a:ext cx="179324" cy="183357"/>
          </a:xfrm>
          <a:prstGeom prst="ellipse">
            <a:avLst/>
          </a:prstGeom>
          <a:solidFill>
            <a:schemeClr val="accent1"/>
          </a:solidFill>
          <a:ln w="25400">
            <a:solidFill>
              <a:schemeClr val="bg1"/>
            </a:solidFill>
          </a:ln>
        </p:spPr>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GB" sz="1588" dirty="0">
              <a:solidFill>
                <a:srgbClr val="000000"/>
              </a:solidFill>
            </a:endParaRPr>
          </a:p>
        </p:txBody>
      </p:sp>
      <p:sp>
        <p:nvSpPr>
          <p:cNvPr id="74" name="Ellipse 73"/>
          <p:cNvSpPr/>
          <p:nvPr/>
        </p:nvSpPr>
        <p:spPr>
          <a:xfrm>
            <a:off x="6740968" y="3893467"/>
            <a:ext cx="179324" cy="183357"/>
          </a:xfrm>
          <a:prstGeom prst="ellipse">
            <a:avLst/>
          </a:prstGeom>
          <a:solidFill>
            <a:schemeClr val="accent1"/>
          </a:solidFill>
          <a:ln w="25400">
            <a:solidFill>
              <a:schemeClr val="bg1"/>
            </a:solidFill>
          </a:ln>
        </p:spPr>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GB" sz="1588" dirty="0">
              <a:solidFill>
                <a:srgbClr val="000000"/>
              </a:solidFill>
            </a:endParaRPr>
          </a:p>
        </p:txBody>
      </p:sp>
      <p:sp>
        <p:nvSpPr>
          <p:cNvPr id="73" name="Ellipse 72"/>
          <p:cNvSpPr/>
          <p:nvPr/>
        </p:nvSpPr>
        <p:spPr>
          <a:xfrm>
            <a:off x="4369780" y="3703908"/>
            <a:ext cx="179324" cy="183357"/>
          </a:xfrm>
          <a:prstGeom prst="ellipse">
            <a:avLst/>
          </a:prstGeom>
          <a:solidFill>
            <a:schemeClr val="accent1"/>
          </a:solidFill>
          <a:ln w="25400">
            <a:solidFill>
              <a:schemeClr val="bg1"/>
            </a:solidFill>
          </a:ln>
        </p:spPr>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GB" sz="1588" dirty="0">
              <a:solidFill>
                <a:srgbClr val="000000"/>
              </a:solidFill>
            </a:endParaRPr>
          </a:p>
        </p:txBody>
      </p:sp>
      <p:sp>
        <p:nvSpPr>
          <p:cNvPr id="75" name="Rectangle 74"/>
          <p:cNvSpPr/>
          <p:nvPr/>
        </p:nvSpPr>
        <p:spPr>
          <a:xfrm>
            <a:off x="1787996" y="2260568"/>
            <a:ext cx="1326100" cy="1140953"/>
          </a:xfrm>
          <a:prstGeom prst="rect">
            <a:avLst/>
          </a:prstGeom>
        </p:spPr>
        <p:txBody>
          <a:bodyPr wrap="square" lIns="0" tIns="0" rIns="0" bIns="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GB" sz="1059" b="1" dirty="0">
                <a:solidFill>
                  <a:srgbClr val="000000"/>
                </a:solidFill>
              </a:rPr>
              <a:t>First global meeting in Casablanca</a:t>
            </a:r>
          </a:p>
          <a:p>
            <a:endParaRPr lang="en-GB" sz="1059" b="1" dirty="0">
              <a:solidFill>
                <a:srgbClr val="000000"/>
              </a:solidFill>
            </a:endParaRPr>
          </a:p>
          <a:p>
            <a:r>
              <a:rPr lang="en-GB" sz="1059" b="1" dirty="0">
                <a:solidFill>
                  <a:srgbClr val="000000"/>
                </a:solidFill>
              </a:rPr>
              <a:t>11 Financial Centres represented</a:t>
            </a:r>
          </a:p>
          <a:p>
            <a:endParaRPr lang="en-GB" sz="1059" b="1" dirty="0">
              <a:solidFill>
                <a:srgbClr val="000000"/>
              </a:solidFill>
            </a:endParaRPr>
          </a:p>
          <a:p>
            <a:r>
              <a:rPr lang="en-GB" sz="1059" b="1" dirty="0">
                <a:solidFill>
                  <a:srgbClr val="877E62"/>
                </a:solidFill>
              </a:rPr>
              <a:t>2017, September</a:t>
            </a:r>
          </a:p>
        </p:txBody>
      </p:sp>
      <p:cxnSp>
        <p:nvCxnSpPr>
          <p:cNvPr id="76" name="Connecteur droit 75"/>
          <p:cNvCxnSpPr/>
          <p:nvPr/>
        </p:nvCxnSpPr>
        <p:spPr>
          <a:xfrm>
            <a:off x="687576" y="4220306"/>
            <a:ext cx="0" cy="21603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Connecteur droit 76"/>
          <p:cNvCxnSpPr/>
          <p:nvPr/>
        </p:nvCxnSpPr>
        <p:spPr>
          <a:xfrm>
            <a:off x="1800482" y="3467961"/>
            <a:ext cx="0" cy="21603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Connecteur droit 77"/>
          <p:cNvCxnSpPr/>
          <p:nvPr/>
        </p:nvCxnSpPr>
        <p:spPr>
          <a:xfrm>
            <a:off x="3073250" y="3718126"/>
            <a:ext cx="0" cy="21603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Connecteur droit 78"/>
          <p:cNvCxnSpPr/>
          <p:nvPr/>
        </p:nvCxnSpPr>
        <p:spPr>
          <a:xfrm>
            <a:off x="5851085" y="4170616"/>
            <a:ext cx="0" cy="21603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588024" y="4443424"/>
            <a:ext cx="1506054" cy="907300"/>
          </a:xfrm>
          <a:prstGeom prst="rect">
            <a:avLst/>
          </a:prstGeom>
        </p:spPr>
        <p:txBody>
          <a:bodyPr wrap="square">
            <a:spAutoFit/>
          </a:bodyPr>
          <a:lstStyle/>
          <a:p>
            <a:r>
              <a:rPr lang="en-GB" sz="1059" b="1" dirty="0">
                <a:solidFill>
                  <a:srgbClr val="464646"/>
                </a:solidFill>
              </a:rPr>
              <a:t>2017</a:t>
            </a:r>
          </a:p>
          <a:p>
            <a:endParaRPr lang="en-GB" sz="1059" dirty="0">
              <a:solidFill>
                <a:srgbClr val="000000"/>
              </a:solidFill>
            </a:endParaRPr>
          </a:p>
          <a:p>
            <a:r>
              <a:rPr lang="en-GB" sz="1059" b="1" dirty="0">
                <a:solidFill>
                  <a:srgbClr val="000000"/>
                </a:solidFill>
              </a:rPr>
              <a:t>G7, Italian Presidency,</a:t>
            </a:r>
            <a:endParaRPr lang="en-GB" sz="1059" b="1" i="1" dirty="0">
              <a:solidFill>
                <a:srgbClr val="DB536A"/>
              </a:solidFill>
            </a:endParaRPr>
          </a:p>
          <a:p>
            <a:r>
              <a:rPr lang="en-GB" sz="1059" b="1" dirty="0">
                <a:solidFill>
                  <a:srgbClr val="000000"/>
                </a:solidFill>
              </a:rPr>
              <a:t>birth of the project</a:t>
            </a:r>
          </a:p>
        </p:txBody>
      </p:sp>
      <p:sp>
        <p:nvSpPr>
          <p:cNvPr id="81" name="Ellipse 80"/>
          <p:cNvSpPr/>
          <p:nvPr/>
        </p:nvSpPr>
        <p:spPr>
          <a:xfrm>
            <a:off x="2983588" y="3536123"/>
            <a:ext cx="179324" cy="183357"/>
          </a:xfrm>
          <a:prstGeom prst="ellipse">
            <a:avLst/>
          </a:prstGeom>
          <a:solidFill>
            <a:schemeClr val="accent1"/>
          </a:solidFill>
          <a:ln w="25400">
            <a:solidFill>
              <a:schemeClr val="bg1"/>
            </a:solidFill>
          </a:ln>
        </p:spPr>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GB" sz="1588" dirty="0">
              <a:solidFill>
                <a:srgbClr val="000000"/>
              </a:solidFill>
            </a:endParaRPr>
          </a:p>
        </p:txBody>
      </p:sp>
      <p:sp>
        <p:nvSpPr>
          <p:cNvPr id="83" name="Rectangle 82"/>
          <p:cNvSpPr/>
          <p:nvPr/>
        </p:nvSpPr>
        <p:spPr>
          <a:xfrm>
            <a:off x="2952863" y="3954074"/>
            <a:ext cx="1728879" cy="1233286"/>
          </a:xfrm>
          <a:prstGeom prst="rect">
            <a:avLst/>
          </a:prstGeom>
        </p:spPr>
        <p:txBody>
          <a:bodyPr wrap="square">
            <a:spAutoFit/>
          </a:bodyPr>
          <a:lstStyle/>
          <a:p>
            <a:r>
              <a:rPr lang="en-GB" sz="1059" b="1" dirty="0">
                <a:solidFill>
                  <a:srgbClr val="464646"/>
                </a:solidFill>
              </a:rPr>
              <a:t>2017, December</a:t>
            </a:r>
          </a:p>
          <a:p>
            <a:endParaRPr lang="en-GB" sz="1059" dirty="0">
              <a:solidFill>
                <a:srgbClr val="000000"/>
              </a:solidFill>
            </a:endParaRPr>
          </a:p>
          <a:p>
            <a:r>
              <a:rPr lang="en-GB" sz="1059" b="1" dirty="0">
                <a:solidFill>
                  <a:srgbClr val="000000"/>
                </a:solidFill>
              </a:rPr>
              <a:t>1</a:t>
            </a:r>
            <a:r>
              <a:rPr lang="en-GB" sz="1059" b="1" baseline="30000" dirty="0">
                <a:solidFill>
                  <a:srgbClr val="000000"/>
                </a:solidFill>
              </a:rPr>
              <a:t>st</a:t>
            </a:r>
            <a:r>
              <a:rPr lang="en-GB" sz="1059" b="1" dirty="0">
                <a:solidFill>
                  <a:srgbClr val="000000"/>
                </a:solidFill>
              </a:rPr>
              <a:t> Report,</a:t>
            </a:r>
          </a:p>
          <a:p>
            <a:endParaRPr lang="en-GB" sz="1059" b="1" dirty="0">
              <a:solidFill>
                <a:srgbClr val="000000"/>
              </a:solidFill>
            </a:endParaRPr>
          </a:p>
          <a:p>
            <a:r>
              <a:rPr lang="en-GB" sz="1059" b="1" dirty="0">
                <a:solidFill>
                  <a:srgbClr val="000000"/>
                </a:solidFill>
              </a:rPr>
              <a:t>Benchmarking the greenness of financial centres</a:t>
            </a:r>
          </a:p>
        </p:txBody>
      </p:sp>
      <p:cxnSp>
        <p:nvCxnSpPr>
          <p:cNvPr id="84" name="Connecteur droit 83"/>
          <p:cNvCxnSpPr/>
          <p:nvPr/>
        </p:nvCxnSpPr>
        <p:spPr>
          <a:xfrm>
            <a:off x="4459442" y="3467961"/>
            <a:ext cx="0" cy="21603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6782207" y="1779181"/>
            <a:ext cx="1718480" cy="1792927"/>
          </a:xfrm>
          <a:prstGeom prst="rect">
            <a:avLst/>
          </a:prstGeom>
        </p:spPr>
        <p:txBody>
          <a:bodyPr wrap="square" lIns="0" tIns="0" rIns="0" bIns="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GB" sz="1059" b="1" dirty="0">
                <a:solidFill>
                  <a:srgbClr val="000000"/>
                </a:solidFill>
              </a:rPr>
              <a:t>2</a:t>
            </a:r>
            <a:r>
              <a:rPr lang="en-GB" sz="1059" b="1" baseline="30000" dirty="0">
                <a:solidFill>
                  <a:srgbClr val="000000"/>
                </a:solidFill>
              </a:rPr>
              <a:t>nd</a:t>
            </a:r>
            <a:r>
              <a:rPr lang="en-GB" sz="1059" b="1" dirty="0">
                <a:solidFill>
                  <a:srgbClr val="000000"/>
                </a:solidFill>
              </a:rPr>
              <a:t> Report, </a:t>
            </a:r>
          </a:p>
          <a:p>
            <a:endParaRPr lang="en-GB" sz="1059" b="1" dirty="0">
              <a:solidFill>
                <a:srgbClr val="000000"/>
              </a:solidFill>
            </a:endParaRPr>
          </a:p>
          <a:p>
            <a:r>
              <a:rPr lang="en-GB" sz="1059" b="1" dirty="0">
                <a:solidFill>
                  <a:srgbClr val="000000"/>
                </a:solidFill>
              </a:rPr>
              <a:t>Shifting Gears:</a:t>
            </a:r>
          </a:p>
          <a:p>
            <a:r>
              <a:rPr lang="en-GB" sz="1059" b="1" dirty="0">
                <a:solidFill>
                  <a:srgbClr val="000000"/>
                </a:solidFill>
              </a:rPr>
              <a:t>How the world's leading financial centres are entering a new phase of strategic action on green and sustainable finance</a:t>
            </a:r>
          </a:p>
          <a:p>
            <a:endParaRPr lang="en-GB" sz="1059" b="1" dirty="0">
              <a:solidFill>
                <a:srgbClr val="000000"/>
              </a:solidFill>
            </a:endParaRPr>
          </a:p>
          <a:p>
            <a:endParaRPr lang="en-GB" sz="1059" b="1" dirty="0">
              <a:solidFill>
                <a:srgbClr val="000000"/>
              </a:solidFill>
            </a:endParaRPr>
          </a:p>
          <a:p>
            <a:r>
              <a:rPr lang="en-GB" sz="1059" b="1" dirty="0">
                <a:solidFill>
                  <a:srgbClr val="877E62"/>
                </a:solidFill>
              </a:rPr>
              <a:t>2019, March</a:t>
            </a:r>
          </a:p>
        </p:txBody>
      </p:sp>
      <p:sp>
        <p:nvSpPr>
          <p:cNvPr id="87" name="Ellipse 86"/>
          <p:cNvSpPr/>
          <p:nvPr/>
        </p:nvSpPr>
        <p:spPr>
          <a:xfrm>
            <a:off x="5761423" y="3966387"/>
            <a:ext cx="179324" cy="183357"/>
          </a:xfrm>
          <a:prstGeom prst="ellipse">
            <a:avLst/>
          </a:prstGeom>
          <a:solidFill>
            <a:schemeClr val="accent1"/>
          </a:solidFill>
          <a:ln w="25400">
            <a:solidFill>
              <a:schemeClr val="bg1"/>
            </a:solidFill>
          </a:ln>
        </p:spPr>
        <p:txBody>
          <a:bodyPr rot="0" spcFirstLastPara="0" vertOverflow="overflow" horzOverflow="overflow" vert="horz" wrap="square" lIns="80682" tIns="40341" rIns="80682" bIns="40341" numCol="1" spcCol="0" rtlCol="0" fromWordArt="0" anchor="ctr" anchorCtr="0" forceAA="0" compatLnSpc="1">
            <a:prstTxWarp prst="textNoShape">
              <a:avLst/>
            </a:prstTxWarp>
            <a:noAutofit/>
          </a:bodyPr>
          <a:lstStyle/>
          <a:p>
            <a:pPr algn="ctr"/>
            <a:endParaRPr lang="en-GB" sz="1588" dirty="0">
              <a:solidFill>
                <a:srgbClr val="000000"/>
              </a:solidFill>
            </a:endParaRPr>
          </a:p>
        </p:txBody>
      </p:sp>
      <p:cxnSp>
        <p:nvCxnSpPr>
          <p:cNvPr id="88" name="Connecteur droit 87"/>
          <p:cNvCxnSpPr/>
          <p:nvPr/>
        </p:nvCxnSpPr>
        <p:spPr>
          <a:xfrm>
            <a:off x="6830630" y="3657619"/>
            <a:ext cx="0" cy="21603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4447332" y="1766292"/>
            <a:ext cx="1264024" cy="1629933"/>
          </a:xfrm>
          <a:prstGeom prst="rect">
            <a:avLst/>
          </a:prstGeom>
        </p:spPr>
        <p:txBody>
          <a:bodyPr wrap="square" lIns="0" tIns="0" rIns="0" bIns="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r>
              <a:rPr lang="en-GB" sz="1059" b="1" dirty="0">
                <a:solidFill>
                  <a:srgbClr val="000000"/>
                </a:solidFill>
              </a:rPr>
              <a:t>Launch of the pilot of the FC4S Assessment Programme</a:t>
            </a:r>
          </a:p>
          <a:p>
            <a:endParaRPr lang="en-GB" sz="1059" b="1" dirty="0">
              <a:solidFill>
                <a:srgbClr val="000000"/>
              </a:solidFill>
            </a:endParaRPr>
          </a:p>
          <a:p>
            <a:r>
              <a:rPr lang="en-GB" sz="1059" b="1" dirty="0">
                <a:solidFill>
                  <a:srgbClr val="000000"/>
                </a:solidFill>
              </a:rPr>
              <a:t>17 Financial centres represented</a:t>
            </a:r>
          </a:p>
          <a:p>
            <a:endParaRPr lang="en-GB" sz="1059" b="1" dirty="0">
              <a:solidFill>
                <a:srgbClr val="000000"/>
              </a:solidFill>
            </a:endParaRPr>
          </a:p>
          <a:p>
            <a:r>
              <a:rPr lang="en-GB" sz="1059" b="1" dirty="0">
                <a:solidFill>
                  <a:srgbClr val="877E62"/>
                </a:solidFill>
              </a:rPr>
              <a:t>2018, September</a:t>
            </a:r>
          </a:p>
        </p:txBody>
      </p:sp>
      <p:sp>
        <p:nvSpPr>
          <p:cNvPr id="90" name="Rectangle 89"/>
          <p:cNvSpPr/>
          <p:nvPr/>
        </p:nvSpPr>
        <p:spPr>
          <a:xfrm>
            <a:off x="5768533" y="4458717"/>
            <a:ext cx="1939406" cy="907300"/>
          </a:xfrm>
          <a:prstGeom prst="rect">
            <a:avLst/>
          </a:prstGeom>
        </p:spPr>
        <p:txBody>
          <a:bodyPr wrap="square">
            <a:spAutoFit/>
          </a:bodyPr>
          <a:lstStyle/>
          <a:p>
            <a:r>
              <a:rPr lang="en-GB" sz="1059" b="1" dirty="0">
                <a:solidFill>
                  <a:srgbClr val="464646"/>
                </a:solidFill>
              </a:rPr>
              <a:t>2018, October</a:t>
            </a:r>
          </a:p>
          <a:p>
            <a:endParaRPr lang="en-GB" sz="1059" dirty="0">
              <a:solidFill>
                <a:srgbClr val="000000"/>
              </a:solidFill>
            </a:endParaRPr>
          </a:p>
          <a:p>
            <a:r>
              <a:rPr lang="en-GB" sz="1059" b="1" dirty="0">
                <a:solidFill>
                  <a:srgbClr val="000000"/>
                </a:solidFill>
              </a:rPr>
              <a:t>Shanghai meeting: presentation of the results of the pilot programme</a:t>
            </a:r>
          </a:p>
        </p:txBody>
      </p:sp>
      <p:pic>
        <p:nvPicPr>
          <p:cNvPr id="92" name="Image 9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25086" y="4315503"/>
            <a:ext cx="576881" cy="816291"/>
          </a:xfrm>
          <a:prstGeom prst="rect">
            <a:avLst/>
          </a:prstGeom>
          <a:ln>
            <a:solidFill>
              <a:schemeClr val="tx1"/>
            </a:solidFill>
          </a:ln>
          <a:effectLst>
            <a:outerShdw blurRad="50800" dist="38100" dir="2700000" algn="tl" rotWithShape="0">
              <a:prstClr val="black">
                <a:alpha val="40000"/>
              </a:prstClr>
            </a:outerShdw>
          </a:effectLst>
        </p:spPr>
      </p:pic>
      <p:pic>
        <p:nvPicPr>
          <p:cNvPr id="93" name="Image 9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52917" y="1779181"/>
            <a:ext cx="620086" cy="858964"/>
          </a:xfrm>
          <a:prstGeom prst="rect">
            <a:avLst/>
          </a:prstGeom>
          <a:ln>
            <a:solidFill>
              <a:schemeClr val="tx1"/>
            </a:solidFill>
          </a:ln>
          <a:effectLst>
            <a:outerShdw blurRad="50800" dist="38100" dir="2700000" algn="tl" rotWithShape="0">
              <a:prstClr val="black">
                <a:alpha val="40000"/>
              </a:prstClr>
            </a:outerShdw>
          </a:effectLst>
        </p:spPr>
      </p:pic>
      <p:pic>
        <p:nvPicPr>
          <p:cNvPr id="94" name="Picture 1">
            <a:extLst>
              <a:ext uri="{FF2B5EF4-FFF2-40B4-BE49-F238E27FC236}">
                <a16:creationId xmlns:a16="http://schemas.microsoft.com/office/drawing/2014/main" xmlns="" id="{00000000-0008-0000-0000-000019000000}"/>
              </a:ext>
            </a:extLst>
          </p:cNvPr>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7448" y="1643058"/>
            <a:ext cx="932156" cy="510406"/>
          </a:xfrm>
          <a:prstGeom prst="rect">
            <a:avLst/>
          </a:prstGeom>
        </p:spPr>
      </p:pic>
      <p:pic>
        <p:nvPicPr>
          <p:cNvPr id="95" name="Image 94"/>
          <p:cNvPicPr>
            <a:picLocks noChangeAspect="1"/>
          </p:cNvPicPr>
          <p:nvPr/>
        </p:nvPicPr>
        <p:blipFill>
          <a:blip r:embed="rId9" cstate="screen">
            <a:clrChange>
              <a:clrFrom>
                <a:srgbClr val="81C8B1"/>
              </a:clrFrom>
              <a:clrTo>
                <a:srgbClr val="81C8B1">
                  <a:alpha val="0"/>
                </a:srgbClr>
              </a:clrTo>
            </a:clrChange>
            <a:extLst>
              <a:ext uri="{28A0092B-C50C-407E-A947-70E740481C1C}">
                <a14:useLocalDpi xmlns:a14="http://schemas.microsoft.com/office/drawing/2010/main"/>
              </a:ext>
            </a:extLst>
          </a:blip>
          <a:stretch>
            <a:fillRect/>
          </a:stretch>
        </p:blipFill>
        <p:spPr>
          <a:xfrm>
            <a:off x="1750914" y="1684312"/>
            <a:ext cx="438700" cy="452852"/>
          </a:xfrm>
          <a:prstGeom prst="rect">
            <a:avLst/>
          </a:prstGeom>
        </p:spPr>
      </p:pic>
      <p:pic>
        <p:nvPicPr>
          <p:cNvPr id="96" name="Image 95"/>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95404" y="4537171"/>
            <a:ext cx="815951" cy="630368"/>
          </a:xfrm>
          <a:prstGeom prst="rect">
            <a:avLst/>
          </a:prstGeom>
          <a:ln>
            <a:solidFill>
              <a:schemeClr val="tx1"/>
            </a:solidFill>
          </a:ln>
          <a:effectLst>
            <a:outerShdw blurRad="50800" dist="38100" dir="2700000" algn="tl" rotWithShape="0">
              <a:prstClr val="black">
                <a:alpha val="40000"/>
              </a:prstClr>
            </a:outerShdw>
          </a:effectLst>
        </p:spPr>
      </p:pic>
      <p:sp>
        <p:nvSpPr>
          <p:cNvPr id="58" name="Marcador de número de diapositiva 57"/>
          <p:cNvSpPr>
            <a:spLocks noGrp="1"/>
          </p:cNvSpPr>
          <p:nvPr>
            <p:ph type="sldNum" sz="quarter" idx="12"/>
          </p:nvPr>
        </p:nvSpPr>
        <p:spPr/>
        <p:txBody>
          <a:bodyPr/>
          <a:lstStyle/>
          <a:p>
            <a:fld id="{A83410DC-DF59-4D8B-9807-3BD672EC0173}" type="slidenum">
              <a:rPr lang="es-ES">
                <a:solidFill>
                  <a:srgbClr val="000000"/>
                </a:solidFill>
              </a:rPr>
              <a:pPr/>
              <a:t>16</a:t>
            </a:fld>
            <a:endParaRPr lang="es-ES">
              <a:solidFill>
                <a:srgbClr val="000000"/>
              </a:solidFill>
            </a:endParaRPr>
          </a:p>
        </p:txBody>
      </p:sp>
    </p:spTree>
    <p:custDataLst>
      <p:tags r:id="rId1"/>
    </p:custDataLst>
    <p:extLst>
      <p:ext uri="{BB962C8B-B14F-4D97-AF65-F5344CB8AC3E}">
        <p14:creationId xmlns:p14="http://schemas.microsoft.com/office/powerpoint/2010/main" val="2138535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4640850" y="3365463"/>
            <a:ext cx="3892654" cy="2826572"/>
          </a:xfrm>
          <a:prstGeom prst="rect">
            <a:avLst/>
          </a:prstGeom>
          <a:solidFill>
            <a:schemeClr val="bg1">
              <a:lumMod val="95000"/>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64" name="Titre 63"/>
          <p:cNvSpPr txBox="1">
            <a:spLocks noGrp="1"/>
          </p:cNvSpPr>
          <p:nvPr>
            <p:ph type="title"/>
          </p:nvPr>
        </p:nvSpPr>
        <p:spPr bwMode="auto">
          <a:prstGeom prst="rect">
            <a:avLst/>
          </a:prstGeom>
        </p:spPr>
        <p:txBody>
          <a:bodyPr vert="horz" lIns="0" tIns="0" rIns="0" bIns="0" rtlCol="0" anchor="t" anchorCtr="0">
            <a:normAutofit/>
          </a:bodyPr>
          <a:lstStyle/>
          <a:p>
            <a:r>
              <a:rPr lang="en-GB" dirty="0">
                <a:latin typeface="Candara" charset="0"/>
                <a:ea typeface="Candara" charset="0"/>
                <a:cs typeface="Candara" charset="0"/>
              </a:rPr>
              <a:t>Information Sources and Data Inputs</a:t>
            </a:r>
          </a:p>
        </p:txBody>
      </p:sp>
      <p:sp>
        <p:nvSpPr>
          <p:cNvPr id="69" name="ZoneTexte 68"/>
          <p:cNvSpPr txBox="1"/>
          <p:nvPr/>
        </p:nvSpPr>
        <p:spPr>
          <a:xfrm>
            <a:off x="2675206" y="1921766"/>
            <a:ext cx="1833258" cy="1140953"/>
          </a:xfrm>
          <a:prstGeom prst="rect">
            <a:avLst/>
          </a:prstGeom>
          <a:noFill/>
          <a:ln>
            <a:noFill/>
          </a:ln>
        </p:spPr>
        <p:txBody>
          <a:bodyPr wrap="square" lIns="0" tIns="0" rIns="0" bIns="0" rtlCol="0">
            <a:spAutoFit/>
          </a:bodyPr>
          <a:lstStyle/>
          <a:p>
            <a:r>
              <a:rPr lang="en-GB" sz="1059" b="1" dirty="0">
                <a:solidFill>
                  <a:srgbClr val="000000"/>
                </a:solidFill>
                <a:latin typeface="Candara" charset="0"/>
                <a:ea typeface="Candara" charset="0"/>
                <a:cs typeface="Candara" charset="0"/>
              </a:rPr>
              <a:t>2</a:t>
            </a:r>
            <a:r>
              <a:rPr lang="en-GB" sz="1059" b="1" baseline="30000" dirty="0">
                <a:solidFill>
                  <a:srgbClr val="000000"/>
                </a:solidFill>
                <a:latin typeface="Candara" charset="0"/>
                <a:ea typeface="Candara" charset="0"/>
                <a:cs typeface="Candara" charset="0"/>
              </a:rPr>
              <a:t>nd</a:t>
            </a:r>
            <a:r>
              <a:rPr lang="en-GB" sz="1059" b="1" dirty="0">
                <a:solidFill>
                  <a:srgbClr val="000000"/>
                </a:solidFill>
                <a:latin typeface="Candara" charset="0"/>
                <a:ea typeface="Candara" charset="0"/>
                <a:cs typeface="Candara" charset="0"/>
              </a:rPr>
              <a:t> Report</a:t>
            </a:r>
          </a:p>
          <a:p>
            <a:endParaRPr lang="en-GB" sz="1059" dirty="0">
              <a:solidFill>
                <a:srgbClr val="000000"/>
              </a:solidFill>
              <a:latin typeface="Candara" charset="0"/>
              <a:ea typeface="Candara" charset="0"/>
              <a:cs typeface="Candara" charset="0"/>
            </a:endParaRPr>
          </a:p>
          <a:p>
            <a:r>
              <a:rPr lang="en-GB" sz="1059" dirty="0">
                <a:solidFill>
                  <a:srgbClr val="000000"/>
                </a:solidFill>
                <a:latin typeface="Candara" charset="0"/>
                <a:ea typeface="Candara" charset="0"/>
                <a:cs typeface="Candara" charset="0"/>
              </a:rPr>
              <a:t>March 2019,</a:t>
            </a:r>
          </a:p>
          <a:p>
            <a:r>
              <a:rPr lang="en-GB" sz="1059" dirty="0">
                <a:solidFill>
                  <a:srgbClr val="000000"/>
                </a:solidFill>
                <a:latin typeface="Candara" charset="0"/>
                <a:ea typeface="Candara" charset="0"/>
                <a:cs typeface="Candara" charset="0"/>
              </a:rPr>
              <a:t>No third party data</a:t>
            </a:r>
          </a:p>
          <a:p>
            <a:r>
              <a:rPr lang="en-GB" sz="1059" dirty="0">
                <a:solidFill>
                  <a:srgbClr val="000000"/>
                </a:solidFill>
                <a:latin typeface="Candara" charset="0"/>
                <a:ea typeface="Candara" charset="0"/>
                <a:cs typeface="Candara" charset="0"/>
              </a:rPr>
              <a:t>Best practices and state of play</a:t>
            </a:r>
          </a:p>
          <a:p>
            <a:r>
              <a:rPr lang="en-GB" sz="1059" dirty="0">
                <a:solidFill>
                  <a:srgbClr val="000000"/>
                </a:solidFill>
                <a:latin typeface="Candara" charset="0"/>
                <a:ea typeface="Candara" charset="0"/>
                <a:cs typeface="Candara" charset="0"/>
              </a:rPr>
              <a:t>13 respondents from FC4S members</a:t>
            </a:r>
          </a:p>
        </p:txBody>
      </p:sp>
      <p:pic>
        <p:nvPicPr>
          <p:cNvPr id="71" name="Image 7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77334" y="3702284"/>
            <a:ext cx="1404192" cy="1950493"/>
          </a:xfrm>
          <a:prstGeom prst="rect">
            <a:avLst/>
          </a:prstGeom>
          <a:ln>
            <a:solidFill>
              <a:schemeClr val="tx1"/>
            </a:solidFill>
          </a:ln>
          <a:effectLst>
            <a:outerShdw blurRad="50800" dist="38100" dir="2700000" algn="tl" rotWithShape="0">
              <a:prstClr val="black">
                <a:alpha val="40000"/>
              </a:prstClr>
            </a:outerShdw>
          </a:effectLst>
        </p:spPr>
      </p:pic>
      <p:pic>
        <p:nvPicPr>
          <p:cNvPr id="70" name="Image 6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42730" y="4147039"/>
            <a:ext cx="1399641" cy="1950493"/>
          </a:xfrm>
          <a:prstGeom prst="rect">
            <a:avLst/>
          </a:prstGeom>
          <a:ln>
            <a:solidFill>
              <a:schemeClr val="tx1"/>
            </a:solidFill>
          </a:ln>
          <a:effectLst>
            <a:outerShdw blurRad="50800" dist="38100" dir="2700000" algn="tl" rotWithShape="0">
              <a:prstClr val="black">
                <a:alpha val="40000"/>
              </a:prstClr>
            </a:outerShdw>
          </a:effectLst>
        </p:spPr>
      </p:pic>
      <p:pic>
        <p:nvPicPr>
          <p:cNvPr id="73" name="Image 7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76157" y="3902980"/>
            <a:ext cx="1397095" cy="1950493"/>
          </a:xfrm>
          <a:prstGeom prst="rect">
            <a:avLst/>
          </a:prstGeom>
          <a:ln>
            <a:solidFill>
              <a:schemeClr val="tx1"/>
            </a:solidFill>
          </a:ln>
          <a:effectLst>
            <a:outerShdw blurRad="50800" dist="38100" dir="2700000" algn="tl" rotWithShape="0">
              <a:prstClr val="black">
                <a:alpha val="40000"/>
              </a:prstClr>
            </a:outerShdw>
          </a:effectLst>
        </p:spPr>
      </p:pic>
      <p:pic>
        <p:nvPicPr>
          <p:cNvPr id="74" name="Image 7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2429" y="3365464"/>
            <a:ext cx="1794682" cy="2539489"/>
          </a:xfrm>
          <a:prstGeom prst="rect">
            <a:avLst/>
          </a:prstGeom>
          <a:ln>
            <a:solidFill>
              <a:schemeClr val="tx1"/>
            </a:solidFill>
          </a:ln>
          <a:effectLst>
            <a:outerShdw blurRad="50800" dist="38100" dir="2700000" algn="tl" rotWithShape="0">
              <a:prstClr val="black">
                <a:alpha val="40000"/>
              </a:prstClr>
            </a:outerShdw>
          </a:effectLst>
        </p:spPr>
      </p:pic>
      <p:sp>
        <p:nvSpPr>
          <p:cNvPr id="76" name="ZoneTexte 75"/>
          <p:cNvSpPr txBox="1"/>
          <p:nvPr/>
        </p:nvSpPr>
        <p:spPr>
          <a:xfrm>
            <a:off x="602429" y="1911678"/>
            <a:ext cx="1794682" cy="1140953"/>
          </a:xfrm>
          <a:prstGeom prst="rect">
            <a:avLst/>
          </a:prstGeom>
          <a:noFill/>
          <a:ln>
            <a:noFill/>
          </a:ln>
        </p:spPr>
        <p:txBody>
          <a:bodyPr wrap="square" lIns="0" tIns="0" rIns="0" bIns="0" rtlCol="0">
            <a:spAutoFit/>
          </a:bodyPr>
          <a:lstStyle/>
          <a:p>
            <a:r>
              <a:rPr lang="en-GB" sz="1059" b="1" dirty="0">
                <a:solidFill>
                  <a:srgbClr val="000000"/>
                </a:solidFill>
                <a:latin typeface="Candara" charset="0"/>
                <a:ea typeface="Candara" charset="0"/>
                <a:cs typeface="Candara" charset="0"/>
              </a:rPr>
              <a:t>1</a:t>
            </a:r>
            <a:r>
              <a:rPr lang="en-GB" sz="1059" b="1" baseline="30000" dirty="0">
                <a:solidFill>
                  <a:srgbClr val="000000"/>
                </a:solidFill>
                <a:latin typeface="Candara" charset="0"/>
                <a:ea typeface="Candara" charset="0"/>
                <a:cs typeface="Candara" charset="0"/>
              </a:rPr>
              <a:t>st</a:t>
            </a:r>
            <a:r>
              <a:rPr lang="en-GB" sz="1059" b="1" dirty="0">
                <a:solidFill>
                  <a:srgbClr val="000000"/>
                </a:solidFill>
                <a:latin typeface="Candara" charset="0"/>
                <a:ea typeface="Candara" charset="0"/>
                <a:cs typeface="Candara" charset="0"/>
              </a:rPr>
              <a:t> Report</a:t>
            </a:r>
          </a:p>
          <a:p>
            <a:endParaRPr lang="en-GB" sz="1059" dirty="0">
              <a:solidFill>
                <a:srgbClr val="000000"/>
              </a:solidFill>
              <a:latin typeface="Candara" charset="0"/>
              <a:ea typeface="Candara" charset="0"/>
              <a:cs typeface="Candara" charset="0"/>
            </a:endParaRPr>
          </a:p>
          <a:p>
            <a:r>
              <a:rPr lang="en-GB" sz="1059" dirty="0">
                <a:solidFill>
                  <a:srgbClr val="000000"/>
                </a:solidFill>
                <a:latin typeface="Candara" charset="0"/>
                <a:ea typeface="Candara" charset="0"/>
                <a:cs typeface="Candara" charset="0"/>
              </a:rPr>
              <a:t>December 2017, </a:t>
            </a:r>
          </a:p>
          <a:p>
            <a:r>
              <a:rPr lang="en-GB" sz="1059" dirty="0">
                <a:solidFill>
                  <a:srgbClr val="000000"/>
                </a:solidFill>
                <a:latin typeface="Candara" charset="0"/>
                <a:ea typeface="Candara" charset="0"/>
                <a:cs typeface="Candara" charset="0"/>
              </a:rPr>
              <a:t>Comparative benchmark,</a:t>
            </a:r>
          </a:p>
          <a:p>
            <a:r>
              <a:rPr lang="en-GB" sz="1059" dirty="0">
                <a:solidFill>
                  <a:srgbClr val="000000"/>
                </a:solidFill>
                <a:latin typeface="Candara" charset="0"/>
                <a:ea typeface="Candara" charset="0"/>
                <a:cs typeface="Candara" charset="0"/>
              </a:rPr>
              <a:t>Third party data, </a:t>
            </a:r>
          </a:p>
          <a:p>
            <a:r>
              <a:rPr lang="en-GB" sz="1059" dirty="0">
                <a:solidFill>
                  <a:srgbClr val="000000"/>
                </a:solidFill>
                <a:latin typeface="Candara" charset="0"/>
                <a:ea typeface="Candara" charset="0"/>
                <a:cs typeface="Candara" charset="0"/>
              </a:rPr>
              <a:t>1 respondent from FC4S members</a:t>
            </a:r>
          </a:p>
        </p:txBody>
      </p:sp>
      <p:sp>
        <p:nvSpPr>
          <p:cNvPr id="77" name="Triangle isocèle 76"/>
          <p:cNvSpPr/>
          <p:nvPr/>
        </p:nvSpPr>
        <p:spPr>
          <a:xfrm rot="5400000">
            <a:off x="1363525" y="4565883"/>
            <a:ext cx="2350588" cy="127059"/>
          </a:xfrm>
          <a:prstGeom prst="triangle">
            <a:avLst/>
          </a:prstGeom>
          <a:solidFill>
            <a:schemeClr val="bg1">
              <a:lumMod val="75000"/>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pic>
        <p:nvPicPr>
          <p:cNvPr id="72" name="Image 7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675204" y="3381280"/>
            <a:ext cx="1833259" cy="2539489"/>
          </a:xfrm>
          <a:prstGeom prst="rect">
            <a:avLst/>
          </a:prstGeom>
          <a:ln>
            <a:solidFill>
              <a:schemeClr val="tx1"/>
            </a:solidFill>
          </a:ln>
          <a:effectLst>
            <a:outerShdw blurRad="50800" dist="38100" dir="2700000" algn="tl" rotWithShape="0">
              <a:prstClr val="black">
                <a:alpha val="40000"/>
              </a:prstClr>
            </a:outerShdw>
          </a:effectLst>
        </p:spPr>
      </p:pic>
      <p:sp>
        <p:nvSpPr>
          <p:cNvPr id="80" name="ZoneTexte 79"/>
          <p:cNvSpPr txBox="1"/>
          <p:nvPr/>
        </p:nvSpPr>
        <p:spPr>
          <a:xfrm>
            <a:off x="4699073" y="3409886"/>
            <a:ext cx="520976" cy="162993"/>
          </a:xfrm>
          <a:prstGeom prst="rect">
            <a:avLst/>
          </a:prstGeom>
          <a:noFill/>
          <a:ln>
            <a:noFill/>
          </a:ln>
        </p:spPr>
        <p:txBody>
          <a:bodyPr wrap="none" lIns="0" tIns="0" rIns="0" bIns="0" rtlCol="0">
            <a:spAutoFit/>
          </a:bodyPr>
          <a:lstStyle/>
          <a:p>
            <a:r>
              <a:rPr lang="en-GB" sz="1059" dirty="0">
                <a:solidFill>
                  <a:srgbClr val="000000"/>
                </a:solidFill>
                <a:latin typeface="Georgia" pitchFamily="18" charset="0"/>
                <a:cs typeface="Arial" pitchFamily="34" charset="0"/>
              </a:rPr>
              <a:t>Content:</a:t>
            </a:r>
          </a:p>
        </p:txBody>
      </p:sp>
      <p:sp>
        <p:nvSpPr>
          <p:cNvPr id="81" name="ZoneTexte 80"/>
          <p:cNvSpPr txBox="1"/>
          <p:nvPr/>
        </p:nvSpPr>
        <p:spPr>
          <a:xfrm>
            <a:off x="4776157" y="3696508"/>
            <a:ext cx="1202252" cy="162993"/>
          </a:xfrm>
          <a:prstGeom prst="rect">
            <a:avLst/>
          </a:prstGeom>
          <a:noFill/>
          <a:ln>
            <a:noFill/>
          </a:ln>
        </p:spPr>
        <p:txBody>
          <a:bodyPr wrap="none" lIns="0" tIns="0" rIns="0" bIns="0" rtlCol="0">
            <a:spAutoFit/>
          </a:bodyPr>
          <a:lstStyle/>
          <a:p>
            <a:r>
              <a:rPr lang="en-GB" sz="1059" dirty="0">
                <a:solidFill>
                  <a:srgbClr val="000000"/>
                </a:solidFill>
                <a:latin typeface="Georgia" pitchFamily="18" charset="0"/>
                <a:cs typeface="Arial" pitchFamily="34" charset="0"/>
              </a:rPr>
              <a:t>Executive Summary</a:t>
            </a:r>
          </a:p>
        </p:txBody>
      </p:sp>
      <p:sp>
        <p:nvSpPr>
          <p:cNvPr id="82" name="ZoneTexte 81"/>
          <p:cNvSpPr txBox="1"/>
          <p:nvPr/>
        </p:nvSpPr>
        <p:spPr>
          <a:xfrm>
            <a:off x="7343789" y="5781385"/>
            <a:ext cx="1123686" cy="325987"/>
          </a:xfrm>
          <a:prstGeom prst="rect">
            <a:avLst/>
          </a:prstGeom>
          <a:noFill/>
          <a:ln>
            <a:noFill/>
          </a:ln>
        </p:spPr>
        <p:txBody>
          <a:bodyPr wrap="square" lIns="0" tIns="0" rIns="0" bIns="0" rtlCol="0">
            <a:spAutoFit/>
          </a:bodyPr>
          <a:lstStyle/>
          <a:p>
            <a:r>
              <a:rPr lang="en-GB" sz="1059" dirty="0">
                <a:solidFill>
                  <a:srgbClr val="000000"/>
                </a:solidFill>
                <a:latin typeface="Georgia" pitchFamily="18" charset="0"/>
                <a:cs typeface="Arial" pitchFamily="34" charset="0"/>
              </a:rPr>
              <a:t>Quantitative analyses</a:t>
            </a:r>
          </a:p>
        </p:txBody>
      </p:sp>
      <p:sp>
        <p:nvSpPr>
          <p:cNvPr id="83" name="ZoneTexte 82"/>
          <p:cNvSpPr txBox="1"/>
          <p:nvPr/>
        </p:nvSpPr>
        <p:spPr>
          <a:xfrm>
            <a:off x="6977334" y="3479129"/>
            <a:ext cx="1520134" cy="162993"/>
          </a:xfrm>
          <a:prstGeom prst="rect">
            <a:avLst/>
          </a:prstGeom>
          <a:noFill/>
          <a:ln>
            <a:noFill/>
          </a:ln>
        </p:spPr>
        <p:txBody>
          <a:bodyPr wrap="square" lIns="0" tIns="0" rIns="0" bIns="0" rtlCol="0">
            <a:spAutoFit/>
          </a:bodyPr>
          <a:lstStyle/>
          <a:p>
            <a:r>
              <a:rPr lang="en-GB" sz="1059" dirty="0">
                <a:solidFill>
                  <a:srgbClr val="000000"/>
                </a:solidFill>
                <a:latin typeface="Georgia" pitchFamily="18" charset="0"/>
                <a:cs typeface="Arial" pitchFamily="34" charset="0"/>
              </a:rPr>
              <a:t>FC4S member profiles</a:t>
            </a:r>
          </a:p>
        </p:txBody>
      </p:sp>
      <p:grpSp>
        <p:nvGrpSpPr>
          <p:cNvPr id="92" name="Groupe 91"/>
          <p:cNvGrpSpPr/>
          <p:nvPr/>
        </p:nvGrpSpPr>
        <p:grpSpPr>
          <a:xfrm>
            <a:off x="4678228" y="2021597"/>
            <a:ext cx="2308158" cy="1243954"/>
            <a:chOff x="5466762" y="2166162"/>
            <a:chExt cx="2615912" cy="1409814"/>
          </a:xfrm>
        </p:grpSpPr>
        <p:pic>
          <p:nvPicPr>
            <p:cNvPr id="84" name="Image 83"/>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69569" y="2847562"/>
              <a:ext cx="1290630" cy="398058"/>
            </a:xfrm>
            <a:prstGeom prst="rect">
              <a:avLst/>
            </a:prstGeom>
          </p:spPr>
        </p:pic>
        <p:pic>
          <p:nvPicPr>
            <p:cNvPr id="85" name="Image 8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290586" y="2177294"/>
              <a:ext cx="552771" cy="606927"/>
            </a:xfrm>
            <a:prstGeom prst="rect">
              <a:avLst/>
            </a:prstGeom>
          </p:spPr>
        </p:pic>
        <p:grpSp>
          <p:nvGrpSpPr>
            <p:cNvPr id="86" name="Groupe 85"/>
            <p:cNvGrpSpPr/>
            <p:nvPr/>
          </p:nvGrpSpPr>
          <p:grpSpPr>
            <a:xfrm>
              <a:off x="6403884" y="3284690"/>
              <a:ext cx="1678790" cy="252000"/>
              <a:chOff x="311726" y="6028645"/>
              <a:chExt cx="1745092" cy="252000"/>
            </a:xfrm>
          </p:grpSpPr>
          <p:pic>
            <p:nvPicPr>
              <p:cNvPr id="87" name="Image 86">
                <a:extLst>
                  <a:ext uri="{FF2B5EF4-FFF2-40B4-BE49-F238E27FC236}">
                    <a16:creationId xmlns:a16="http://schemas.microsoft.com/office/drawing/2014/main" xmlns="" id="{00000000-0008-0000-0000-00000700000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11726" y="6067001"/>
                <a:ext cx="291922" cy="194310"/>
              </a:xfrm>
              <a:prstGeom prst="rect">
                <a:avLst/>
              </a:prstGeom>
            </p:spPr>
          </p:pic>
          <p:sp>
            <p:nvSpPr>
              <p:cNvPr id="88" name="Rectangle 87">
                <a:extLst>
                  <a:ext uri="{FF2B5EF4-FFF2-40B4-BE49-F238E27FC236}">
                    <a16:creationId xmlns:a16="http://schemas.microsoft.com/office/drawing/2014/main" xmlns="" id="{00000000-0008-0000-0000-000008000000}"/>
                  </a:ext>
                </a:extLst>
              </p:cNvPr>
              <p:cNvSpPr/>
              <p:nvPr/>
            </p:nvSpPr>
            <p:spPr>
              <a:xfrm>
                <a:off x="564705" y="6028645"/>
                <a:ext cx="1492113" cy="25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GB" sz="529" dirty="0">
                    <a:solidFill>
                      <a:sysClr val="windowText" lastClr="000000"/>
                    </a:solidFill>
                  </a:rPr>
                  <a:t>Climate-</a:t>
                </a:r>
                <a:r>
                  <a:rPr lang="en-GB" sz="529" dirty="0" err="1">
                    <a:solidFill>
                      <a:sysClr val="windowText" lastClr="000000"/>
                    </a:solidFill>
                  </a:rPr>
                  <a:t>Kic</a:t>
                </a:r>
                <a:r>
                  <a:rPr lang="en-GB" sz="529" dirty="0">
                    <a:solidFill>
                      <a:sysClr val="windowText" lastClr="000000"/>
                    </a:solidFill>
                  </a:rPr>
                  <a:t> is supported by the EIT, a body of the European Union </a:t>
                </a:r>
              </a:p>
            </p:txBody>
          </p:sp>
        </p:grpSp>
        <p:pic>
          <p:nvPicPr>
            <p:cNvPr id="89" name="Picture 1">
              <a:extLst>
                <a:ext uri="{FF2B5EF4-FFF2-40B4-BE49-F238E27FC236}">
                  <a16:creationId xmlns:a16="http://schemas.microsoft.com/office/drawing/2014/main" xmlns="" id="{00000000-0008-0000-0000-000019000000}"/>
                </a:ext>
              </a:extLst>
            </p:cNvPr>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916167" y="2166162"/>
              <a:ext cx="1056444" cy="578460"/>
            </a:xfrm>
            <a:prstGeom prst="rect">
              <a:avLst/>
            </a:prstGeom>
          </p:spPr>
        </p:pic>
        <p:pic>
          <p:nvPicPr>
            <p:cNvPr id="90" name="Image 89"/>
            <p:cNvPicPr>
              <a:picLocks noChangeAspect="1"/>
            </p:cNvPicPr>
            <p:nvPr/>
          </p:nvPicPr>
          <p:blipFill>
            <a:blip r:embed="rId15" cstate="screen">
              <a:clrChange>
                <a:clrFrom>
                  <a:srgbClr val="81C8B1"/>
                </a:clrFrom>
                <a:clrTo>
                  <a:srgbClr val="81C8B1">
                    <a:alpha val="0"/>
                  </a:srgbClr>
                </a:clrTo>
              </a:clrChange>
              <a:extLst>
                <a:ext uri="{28A0092B-C50C-407E-A947-70E740481C1C}">
                  <a14:useLocalDpi xmlns:a14="http://schemas.microsoft.com/office/drawing/2010/main"/>
                </a:ext>
              </a:extLst>
            </a:blip>
            <a:stretch>
              <a:fillRect/>
            </a:stretch>
          </p:blipFill>
          <p:spPr>
            <a:xfrm>
              <a:off x="5466762" y="2212916"/>
              <a:ext cx="497193" cy="513232"/>
            </a:xfrm>
            <a:prstGeom prst="rect">
              <a:avLst/>
            </a:prstGeom>
          </p:spPr>
        </p:pic>
        <p:pic>
          <p:nvPicPr>
            <p:cNvPr id="91" name="Image 9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501643" y="2834954"/>
              <a:ext cx="951831" cy="741022"/>
            </a:xfrm>
            <a:prstGeom prst="rect">
              <a:avLst/>
            </a:prstGeom>
          </p:spPr>
        </p:pic>
      </p:grpSp>
      <p:sp>
        <p:nvSpPr>
          <p:cNvPr id="93" name="ZoneTexte 92"/>
          <p:cNvSpPr txBox="1"/>
          <p:nvPr/>
        </p:nvSpPr>
        <p:spPr>
          <a:xfrm>
            <a:off x="4678229" y="1814728"/>
            <a:ext cx="1848263" cy="162993"/>
          </a:xfrm>
          <a:prstGeom prst="rect">
            <a:avLst/>
          </a:prstGeom>
          <a:noFill/>
          <a:ln>
            <a:noFill/>
          </a:ln>
        </p:spPr>
        <p:txBody>
          <a:bodyPr wrap="none" lIns="0" tIns="0" rIns="0" bIns="0" rtlCol="0">
            <a:spAutoFit/>
          </a:bodyPr>
          <a:lstStyle/>
          <a:p>
            <a:r>
              <a:rPr lang="en-GB" sz="1059" dirty="0">
                <a:solidFill>
                  <a:srgbClr val="000000"/>
                </a:solidFill>
                <a:latin typeface="Georgia" pitchFamily="18" charset="0"/>
                <a:cs typeface="Arial" pitchFamily="34" charset="0"/>
              </a:rPr>
              <a:t>FC4S Assessment Programme:</a:t>
            </a:r>
          </a:p>
        </p:txBody>
      </p:sp>
      <p:sp>
        <p:nvSpPr>
          <p:cNvPr id="94" name="Rectangle 93"/>
          <p:cNvSpPr/>
          <p:nvPr/>
        </p:nvSpPr>
        <p:spPr>
          <a:xfrm>
            <a:off x="4635536" y="1796553"/>
            <a:ext cx="2313023" cy="1497977"/>
          </a:xfrm>
          <a:prstGeom prst="rect">
            <a:avLst/>
          </a:prstGeom>
          <a:noFill/>
          <a:ln w="6350">
            <a:solidFill>
              <a:schemeClr val="tx1"/>
            </a:solidFill>
            <a:prstDash val="dash"/>
          </a:ln>
        </p:spPr>
        <p:txBody>
          <a:bodyPr vert="horz" wrap="square" lIns="80682" tIns="40341" rIns="80682" bIns="40341" rtlCol="0" anchor="ctr">
            <a:noAutofit/>
          </a:bodyPr>
          <a:lstStyle/>
          <a:p>
            <a:pPr algn="ctr"/>
            <a:endParaRPr lang="en-GB" sz="1588" dirty="0">
              <a:solidFill>
                <a:srgbClr val="000000"/>
              </a:solidFill>
            </a:endParaRPr>
          </a:p>
        </p:txBody>
      </p:sp>
      <p:sp>
        <p:nvSpPr>
          <p:cNvPr id="95" name="ZoneTexte 94"/>
          <p:cNvSpPr txBox="1"/>
          <p:nvPr/>
        </p:nvSpPr>
        <p:spPr>
          <a:xfrm>
            <a:off x="7129502" y="1814728"/>
            <a:ext cx="1261564" cy="162993"/>
          </a:xfrm>
          <a:prstGeom prst="rect">
            <a:avLst/>
          </a:prstGeom>
          <a:noFill/>
          <a:ln>
            <a:noFill/>
          </a:ln>
        </p:spPr>
        <p:txBody>
          <a:bodyPr wrap="none" lIns="0" tIns="0" rIns="0" bIns="0" rtlCol="0">
            <a:spAutoFit/>
          </a:bodyPr>
          <a:lstStyle/>
          <a:p>
            <a:r>
              <a:rPr lang="en-GB" sz="1059" dirty="0">
                <a:solidFill>
                  <a:srgbClr val="000000"/>
                </a:solidFill>
                <a:latin typeface="Georgia" pitchFamily="18" charset="0"/>
                <a:cs typeface="Arial" pitchFamily="34" charset="0"/>
              </a:rPr>
              <a:t>Third party solicited:</a:t>
            </a:r>
          </a:p>
        </p:txBody>
      </p:sp>
      <p:sp>
        <p:nvSpPr>
          <p:cNvPr id="96" name="Rectangle 95"/>
          <p:cNvSpPr/>
          <p:nvPr/>
        </p:nvSpPr>
        <p:spPr>
          <a:xfrm>
            <a:off x="7086810" y="1796553"/>
            <a:ext cx="1446694" cy="1497977"/>
          </a:xfrm>
          <a:prstGeom prst="rect">
            <a:avLst/>
          </a:prstGeom>
          <a:noFill/>
          <a:ln w="6350">
            <a:solidFill>
              <a:schemeClr val="tx1"/>
            </a:solidFill>
            <a:prstDash val="dash"/>
          </a:ln>
        </p:spPr>
        <p:txBody>
          <a:bodyPr vert="horz" wrap="square" lIns="80682" tIns="40341" rIns="80682" bIns="40341" rtlCol="0" anchor="ctr">
            <a:noAutofit/>
          </a:bodyPr>
          <a:lstStyle/>
          <a:p>
            <a:pPr algn="ctr"/>
            <a:endParaRPr lang="en-GB" sz="1588" dirty="0">
              <a:solidFill>
                <a:srgbClr val="000000"/>
              </a:solidFill>
            </a:endParaRPr>
          </a:p>
        </p:txBody>
      </p:sp>
      <p:pic>
        <p:nvPicPr>
          <p:cNvPr id="97" name="Image 96"/>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153026" y="2744901"/>
            <a:ext cx="731560" cy="514196"/>
          </a:xfrm>
          <a:prstGeom prst="rect">
            <a:avLst/>
          </a:prstGeom>
        </p:spPr>
      </p:pic>
      <p:pic>
        <p:nvPicPr>
          <p:cNvPr id="98" name="Image 97"/>
          <p:cNvPicPr>
            <a:picLocks noChangeAspect="1"/>
          </p:cNvPicPr>
          <p:nvPr/>
        </p:nvPicPr>
        <p:blipFill>
          <a:blip r:embed="rId18"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152109" y="2206473"/>
            <a:ext cx="1256337" cy="566545"/>
          </a:xfrm>
          <a:prstGeom prst="rect">
            <a:avLst/>
          </a:prstGeom>
        </p:spPr>
      </p:pic>
      <p:pic>
        <p:nvPicPr>
          <p:cNvPr id="99" name="Image 9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159938" y="2023283"/>
            <a:ext cx="1287702" cy="256327"/>
          </a:xfrm>
          <a:prstGeom prst="rect">
            <a:avLst/>
          </a:prstGeom>
        </p:spPr>
      </p:pic>
      <p:pic>
        <p:nvPicPr>
          <p:cNvPr id="100" name="Image 99"/>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7695827" y="2774436"/>
            <a:ext cx="735240" cy="176329"/>
          </a:xfrm>
          <a:prstGeom prst="rect">
            <a:avLst/>
          </a:prstGeom>
        </p:spPr>
      </p:pic>
      <p:sp>
        <p:nvSpPr>
          <p:cNvPr id="3" name="Marcador de número de diapositiva 2"/>
          <p:cNvSpPr>
            <a:spLocks noGrp="1"/>
          </p:cNvSpPr>
          <p:nvPr>
            <p:ph type="sldNum" sz="quarter" idx="12"/>
          </p:nvPr>
        </p:nvSpPr>
        <p:spPr/>
        <p:txBody>
          <a:bodyPr/>
          <a:lstStyle/>
          <a:p>
            <a:fld id="{A83410DC-DF59-4D8B-9807-3BD672EC0173}" type="slidenum">
              <a:rPr lang="es-ES">
                <a:solidFill>
                  <a:srgbClr val="000000"/>
                </a:solidFill>
              </a:rPr>
              <a:pPr/>
              <a:t>17</a:t>
            </a:fld>
            <a:endParaRPr lang="es-ES">
              <a:solidFill>
                <a:srgbClr val="000000"/>
              </a:solidFill>
            </a:endParaRPr>
          </a:p>
        </p:txBody>
      </p:sp>
    </p:spTree>
    <p:custDataLst>
      <p:tags r:id="rId1"/>
    </p:custDataLst>
    <p:extLst>
      <p:ext uri="{BB962C8B-B14F-4D97-AF65-F5344CB8AC3E}">
        <p14:creationId xmlns:p14="http://schemas.microsoft.com/office/powerpoint/2010/main" val="545022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p:txBody>
          <a:bodyPr vert="horz" lIns="0" tIns="0" rIns="0" bIns="0" rtlCol="0" anchor="t" anchorCtr="0">
            <a:normAutofit fontScale="90000"/>
          </a:bodyPr>
          <a:lstStyle/>
          <a:p>
            <a:r>
              <a:rPr lang="en-GB" dirty="0">
                <a:latin typeface="Candara" charset="0"/>
                <a:ea typeface="Candara" charset="0"/>
                <a:cs typeface="Candara" charset="0"/>
              </a:rPr>
              <a:t>The FC4S Assessment Programme is built on a four-pillar framework developed by I4CE, PwC, and the FC4S Secretariat </a:t>
            </a:r>
            <a:br>
              <a:rPr lang="en-GB" dirty="0">
                <a:latin typeface="Candara" charset="0"/>
                <a:ea typeface="Candara" charset="0"/>
                <a:cs typeface="Candara" charset="0"/>
              </a:rPr>
            </a:br>
            <a:r>
              <a:rPr lang="en-GB" dirty="0">
                <a:latin typeface="Candara" charset="0"/>
                <a:ea typeface="Candara" charset="0"/>
                <a:cs typeface="Candara" charset="0"/>
              </a:rPr>
              <a:t/>
            </a:r>
            <a:br>
              <a:rPr lang="en-GB" dirty="0">
                <a:latin typeface="Candara" charset="0"/>
                <a:ea typeface="Candara" charset="0"/>
                <a:cs typeface="Candara" charset="0"/>
              </a:rPr>
            </a:br>
            <a:r>
              <a:rPr lang="en-GB" dirty="0">
                <a:latin typeface="Candara" charset="0"/>
                <a:ea typeface="Candara" charset="0"/>
                <a:cs typeface="Candara" charset="0"/>
              </a:rPr>
              <a:t>In 2018, data was collected as part of a pilot programme</a:t>
            </a:r>
          </a:p>
        </p:txBody>
      </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86" name="ZoneTexte 85"/>
          <p:cNvSpPr txBox="1"/>
          <p:nvPr/>
        </p:nvSpPr>
        <p:spPr>
          <a:xfrm>
            <a:off x="539552" y="6216756"/>
            <a:ext cx="2662588" cy="122213"/>
          </a:xfrm>
          <a:prstGeom prst="rect">
            <a:avLst/>
          </a:prstGeom>
          <a:noFill/>
          <a:ln>
            <a:noFill/>
          </a:ln>
        </p:spPr>
        <p:txBody>
          <a:bodyPr wrap="none" lIns="0" tIns="0" rIns="0" bIns="0" rtlCol="0">
            <a:spAutoFit/>
          </a:bodyPr>
          <a:lstStyle/>
          <a:p>
            <a:r>
              <a:rPr lang="en-GB" sz="794" dirty="0">
                <a:solidFill>
                  <a:srgbClr val="000000"/>
                </a:solidFill>
                <a:latin typeface="Georgia" pitchFamily="18" charset="0"/>
                <a:cs typeface="Arial" pitchFamily="34" charset="0"/>
              </a:rPr>
              <a:t>Extract from the second report, Shifting Gears, March 2019</a:t>
            </a:r>
          </a:p>
        </p:txBody>
      </p:sp>
      <p:sp>
        <p:nvSpPr>
          <p:cNvPr id="58" name="Marcador de número de diapositiva 57"/>
          <p:cNvSpPr>
            <a:spLocks noGrp="1"/>
          </p:cNvSpPr>
          <p:nvPr>
            <p:ph type="sldNum" sz="quarter" idx="12"/>
          </p:nvPr>
        </p:nvSpPr>
        <p:spPr/>
        <p:txBody>
          <a:bodyPr/>
          <a:lstStyle/>
          <a:p>
            <a:fld id="{A83410DC-DF59-4D8B-9807-3BD672EC0173}" type="slidenum">
              <a:rPr lang="es-ES">
                <a:solidFill>
                  <a:srgbClr val="000000"/>
                </a:solidFill>
              </a:rPr>
              <a:pPr/>
              <a:t>18</a:t>
            </a:fld>
            <a:endParaRPr lang="es-ES">
              <a:solidFill>
                <a:srgbClr val="000000"/>
              </a:solidFill>
            </a:endParaRPr>
          </a:p>
        </p:txBody>
      </p:sp>
      <p:pic>
        <p:nvPicPr>
          <p:cNvPr id="60" name="Imagen 59"/>
          <p:cNvPicPr>
            <a:picLocks noChangeAspect="1"/>
          </p:cNvPicPr>
          <p:nvPr/>
        </p:nvPicPr>
        <p:blipFill>
          <a:blip r:embed="rId6"/>
          <a:stretch>
            <a:fillRect/>
          </a:stretch>
        </p:blipFill>
        <p:spPr>
          <a:xfrm>
            <a:off x="467544" y="2204864"/>
            <a:ext cx="8146036" cy="3914730"/>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12980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e 65"/>
          <p:cNvGrpSpPr/>
          <p:nvPr/>
        </p:nvGrpSpPr>
        <p:grpSpPr>
          <a:xfrm>
            <a:off x="756438" y="2212149"/>
            <a:ext cx="7785134" cy="3933093"/>
            <a:chOff x="704896" y="2507102"/>
            <a:chExt cx="8823152" cy="4457505"/>
          </a:xfrm>
        </p:grpSpPr>
        <p:sp>
          <p:nvSpPr>
            <p:cNvPr id="61" name="Triangle isocèle 60"/>
            <p:cNvSpPr/>
            <p:nvPr/>
          </p:nvSpPr>
          <p:spPr>
            <a:xfrm rot="1566637">
              <a:off x="704896" y="2710220"/>
              <a:ext cx="5236999" cy="3284144"/>
            </a:xfrm>
            <a:prstGeom prst="triangle">
              <a:avLst>
                <a:gd name="adj" fmla="val 52576"/>
              </a:avLst>
            </a:prstGeom>
            <a:solidFill>
              <a:schemeClr val="bg1">
                <a:lumMod val="95000"/>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sp>
          <p:nvSpPr>
            <p:cNvPr id="62" name="Triangle isocèle 61"/>
            <p:cNvSpPr/>
            <p:nvPr/>
          </p:nvSpPr>
          <p:spPr>
            <a:xfrm rot="11208162">
              <a:off x="4239066" y="2507102"/>
              <a:ext cx="5199064" cy="1557823"/>
            </a:xfrm>
            <a:prstGeom prst="triangle">
              <a:avLst>
                <a:gd name="adj" fmla="val 52576"/>
              </a:avLst>
            </a:prstGeom>
            <a:solidFill>
              <a:schemeClr val="bg1">
                <a:lumMod val="95000"/>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sp>
          <p:nvSpPr>
            <p:cNvPr id="63" name="Rectangle 62"/>
            <p:cNvSpPr/>
            <p:nvPr/>
          </p:nvSpPr>
          <p:spPr>
            <a:xfrm>
              <a:off x="4954220" y="2824607"/>
              <a:ext cx="4573828" cy="4140000"/>
            </a:xfrm>
            <a:prstGeom prst="rect">
              <a:avLst/>
            </a:prstGeom>
            <a:solidFill>
              <a:schemeClr val="bg1">
                <a:lumMod val="95000"/>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sp>
          <p:nvSpPr>
            <p:cNvPr id="64" name="Rectangle 63"/>
            <p:cNvSpPr/>
            <p:nvPr/>
          </p:nvSpPr>
          <p:spPr>
            <a:xfrm rot="1535481">
              <a:off x="3347413" y="2592026"/>
              <a:ext cx="2692347" cy="3957538"/>
            </a:xfrm>
            <a:prstGeom prst="rect">
              <a:avLst/>
            </a:prstGeom>
            <a:solidFill>
              <a:schemeClr val="bg1">
                <a:lumMod val="95000"/>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grpSp>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p:txBody>
          <a:bodyPr vert="horz" lIns="0" tIns="0" rIns="0" bIns="0" rtlCol="0" anchor="t" anchorCtr="0">
            <a:normAutofit/>
          </a:bodyPr>
          <a:lstStyle/>
          <a:p>
            <a:r>
              <a:rPr lang="en-GB" dirty="0">
                <a:latin typeface="Candara" charset="0"/>
                <a:ea typeface="Candara" charset="0"/>
                <a:cs typeface="Candara" charset="0"/>
              </a:rPr>
              <a:t>10 key insights on how financial centres are mobilizing their expertise, connectivity and capital to help solve some of the world’s toughest financing challenges: </a:t>
            </a:r>
          </a:p>
        </p:txBody>
      </p:sp>
      <p:sp>
        <p:nvSpPr>
          <p:cNvPr id="60" name="ZoneTexte 59"/>
          <p:cNvSpPr txBox="1"/>
          <p:nvPr/>
        </p:nvSpPr>
        <p:spPr>
          <a:xfrm>
            <a:off x="4508463" y="2603026"/>
            <a:ext cx="4129871" cy="3482364"/>
          </a:xfrm>
          <a:prstGeom prst="rect">
            <a:avLst/>
          </a:prstGeom>
          <a:noFill/>
          <a:ln>
            <a:noFill/>
          </a:ln>
        </p:spPr>
        <p:txBody>
          <a:bodyPr wrap="square" lIns="0" tIns="0" rIns="0" bIns="0" rtlCol="0">
            <a:spAutoFit/>
          </a:bodyPr>
          <a:lstStyle/>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A new form of public private partnership</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Overcoming barriers to growth</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Going beyond climate</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Policy innovation is a key driver</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A diversity of financial instruments </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Sector evolution varies</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Professional services are growing rapidly</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Priorities for future action</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Focus on innovation</a:t>
            </a:r>
          </a:p>
          <a:p>
            <a:pPr marL="302575" indent="-302575">
              <a:spcAft>
                <a:spcPts val="882"/>
              </a:spcAft>
              <a:buFont typeface="+mj-lt"/>
              <a:buAutoNum type="arabicPeriod"/>
            </a:pPr>
            <a:r>
              <a:rPr lang="en-GB" sz="1588" b="1" dirty="0">
                <a:solidFill>
                  <a:srgbClr val="D04A02"/>
                </a:solidFill>
                <a:latin typeface="Candara" charset="0"/>
                <a:ea typeface="Candara" charset="0"/>
                <a:cs typeface="Candara" charset="0"/>
              </a:rPr>
              <a:t>Increasing International Collaboration</a:t>
            </a:r>
          </a:p>
        </p:txBody>
      </p:sp>
      <p:sp>
        <p:nvSpPr>
          <p:cNvPr id="56" name="Marcador de número de diapositiva 55"/>
          <p:cNvSpPr>
            <a:spLocks noGrp="1"/>
          </p:cNvSpPr>
          <p:nvPr>
            <p:ph type="sldNum" sz="quarter" idx="12"/>
          </p:nvPr>
        </p:nvSpPr>
        <p:spPr/>
        <p:txBody>
          <a:bodyPr/>
          <a:lstStyle/>
          <a:p>
            <a:fld id="{A83410DC-DF59-4D8B-9807-3BD672EC0173}" type="slidenum">
              <a:rPr lang="es-ES">
                <a:solidFill>
                  <a:srgbClr val="000000"/>
                </a:solidFill>
              </a:rPr>
              <a:pPr/>
              <a:t>19</a:t>
            </a:fld>
            <a:endParaRPr lang="es-ES">
              <a:solidFill>
                <a:srgbClr val="000000"/>
              </a:solidFill>
            </a:endParaRPr>
          </a:p>
        </p:txBody>
      </p:sp>
      <p:pic>
        <p:nvPicPr>
          <p:cNvPr id="65" name="Imagen 6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566" y="1935109"/>
            <a:ext cx="3639593" cy="2189334"/>
          </a:xfrm>
          <a:prstGeom prst="rect">
            <a:avLst/>
          </a:prstGeom>
          <a:ln>
            <a:solidFill>
              <a:schemeClr val="bg1">
                <a:lumMod val="50000"/>
              </a:schemeClr>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90453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3071" y="203612"/>
            <a:ext cx="8308369"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OVERVIEW</a:t>
            </a:r>
            <a:endParaRPr lang="en-US" sz="2400" b="1" dirty="0">
              <a:solidFill>
                <a:schemeClr val="tx2"/>
              </a:solidFill>
              <a:latin typeface="Candara" charset="0"/>
              <a:ea typeface="ＭＳ Ｐゴシック" charset="0"/>
            </a:endParaRPr>
          </a:p>
        </p:txBody>
      </p:sp>
      <p:pic>
        <p:nvPicPr>
          <p:cNvPr id="1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613" y="114300"/>
            <a:ext cx="1244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44286" y="1012089"/>
            <a:ext cx="7968343" cy="5324535"/>
          </a:xfrm>
          <a:prstGeom prst="rect">
            <a:avLst/>
          </a:prstGeom>
          <a:noFill/>
        </p:spPr>
        <p:txBody>
          <a:bodyPr wrap="square" rtlCol="0">
            <a:spAutoFit/>
          </a:bodyPr>
          <a:lstStyle/>
          <a:p>
            <a:pPr marL="342900" indent="-342900">
              <a:buFont typeface="Arial" charset="0"/>
              <a:buChar char="•"/>
            </a:pPr>
            <a:r>
              <a:rPr lang="en-CA" sz="2000" b="1" dirty="0">
                <a:solidFill>
                  <a:prstClr val="black"/>
                </a:solidFill>
                <a:latin typeface="Candara" charset="0"/>
                <a:ea typeface="Candara" charset="0"/>
                <a:cs typeface="Candara" charset="0"/>
              </a:rPr>
              <a:t>A global shift is underway – an increasing number of leading financial centres are taking strategic action on sustainable finance</a:t>
            </a:r>
          </a:p>
          <a:p>
            <a:pPr marL="342900" indent="-342900">
              <a:buFont typeface="Arial" charset="0"/>
              <a:buChar char="•"/>
            </a:pPr>
            <a:endParaRPr lang="en-CA" sz="2000" b="1" dirty="0">
              <a:solidFill>
                <a:prstClr val="black"/>
              </a:solidFill>
              <a:latin typeface="Candara" charset="0"/>
              <a:ea typeface="Candara" charset="0"/>
              <a:cs typeface="Candara" charset="0"/>
            </a:endParaRPr>
          </a:p>
          <a:p>
            <a:pPr marL="342900" indent="-342900">
              <a:buFont typeface="Arial" charset="0"/>
              <a:buChar char="•"/>
            </a:pPr>
            <a:r>
              <a:rPr lang="en-CA" sz="2000" b="1" dirty="0">
                <a:solidFill>
                  <a:prstClr val="black"/>
                </a:solidFill>
                <a:latin typeface="Candara" charset="0"/>
                <a:ea typeface="Candara" charset="0"/>
                <a:cs typeface="Candara" charset="0"/>
              </a:rPr>
              <a:t>UN Environment established the FC4S Network in September 2017, now with 20+ members worldwide</a:t>
            </a:r>
          </a:p>
          <a:p>
            <a:pPr marL="342900" indent="-342900">
              <a:buFont typeface="Arial" charset="0"/>
              <a:buChar char="•"/>
            </a:pPr>
            <a:endParaRPr lang="en-CA" altLang="en-US" sz="2000" b="1" dirty="0">
              <a:solidFill>
                <a:prstClr val="black"/>
              </a:solidFill>
              <a:latin typeface="Candara" charset="0"/>
              <a:ea typeface="Candara" charset="0"/>
              <a:cs typeface="Candara" charset="0"/>
            </a:endParaRPr>
          </a:p>
          <a:p>
            <a:pPr marL="342900" indent="-342900">
              <a:buFont typeface="Arial" charset="0"/>
              <a:buChar char="•"/>
            </a:pPr>
            <a:r>
              <a:rPr lang="en-CA" altLang="en-US" sz="2000" b="1" dirty="0">
                <a:latin typeface="Candara" charset="0"/>
                <a:ea typeface="Candara" charset="0"/>
                <a:cs typeface="Candara" charset="0"/>
              </a:rPr>
              <a:t>In 2019, the FC4S Network is driving collaborative projects, engaging new members, advising on strategies</a:t>
            </a:r>
          </a:p>
          <a:p>
            <a:pPr marL="342900" indent="-342900">
              <a:buFont typeface="Arial" charset="0"/>
              <a:buChar char="•"/>
            </a:pPr>
            <a:endParaRPr lang="en-CA" altLang="en-US" sz="2000" b="1" dirty="0">
              <a:latin typeface="Candara" charset="0"/>
              <a:ea typeface="Candara" charset="0"/>
              <a:cs typeface="Candara" charset="0"/>
            </a:endParaRPr>
          </a:p>
          <a:p>
            <a:pPr marL="342900" indent="-342900">
              <a:buFont typeface="Arial" charset="0"/>
              <a:buChar char="•"/>
            </a:pPr>
            <a:r>
              <a:rPr lang="en-CA" altLang="en-US" sz="2000" b="1" dirty="0">
                <a:latin typeface="Candara" charset="0"/>
                <a:ea typeface="Candara" charset="0"/>
                <a:cs typeface="Candara" charset="0"/>
              </a:rPr>
              <a:t>The FC4S State of Play report – ‘Shifting Gears’ – summarizes the results of a global self-assessment of financial centre action</a:t>
            </a:r>
          </a:p>
          <a:p>
            <a:pPr marL="342900" indent="-342900">
              <a:buFont typeface="Arial" charset="0"/>
              <a:buChar char="•"/>
            </a:pPr>
            <a:endParaRPr lang="en-CA" altLang="en-US" sz="2000" b="1" dirty="0">
              <a:latin typeface="Candara" charset="0"/>
              <a:ea typeface="Candara" charset="0"/>
              <a:cs typeface="Candara" charset="0"/>
            </a:endParaRPr>
          </a:p>
          <a:p>
            <a:pPr marL="342900" indent="-342900">
              <a:buFont typeface="Arial" charset="0"/>
              <a:buChar char="•"/>
            </a:pPr>
            <a:r>
              <a:rPr lang="en-CA" altLang="en-US" sz="2000" b="1" dirty="0">
                <a:latin typeface="Candara" charset="0"/>
                <a:ea typeface="Candara" charset="0"/>
                <a:cs typeface="Candara" charset="0"/>
              </a:rPr>
              <a:t>In Europe, FC4S facilitates policy engagement with the European Commission, and strategic projects between European centres</a:t>
            </a:r>
          </a:p>
          <a:p>
            <a:pPr marL="342900" indent="-342900">
              <a:buFont typeface="Arial" charset="0"/>
              <a:buChar char="•"/>
            </a:pPr>
            <a:endParaRPr lang="en-CA" altLang="en-US" sz="2000" b="1" dirty="0">
              <a:latin typeface="Candara" charset="0"/>
              <a:ea typeface="Candara" charset="0"/>
              <a:cs typeface="Candara" charset="0"/>
            </a:endParaRPr>
          </a:p>
          <a:p>
            <a:pPr marL="342900" indent="-342900">
              <a:buFont typeface="Arial" charset="0"/>
              <a:buChar char="•"/>
            </a:pPr>
            <a:r>
              <a:rPr lang="en-CA" altLang="en-US" sz="2000" b="1" dirty="0">
                <a:latin typeface="Candara" charset="0"/>
                <a:ea typeface="Candara" charset="0"/>
                <a:cs typeface="Candara" charset="0"/>
              </a:rPr>
              <a:t>The FC4S Network aims to materially accelerate growth in sustainable finance markets in 2019 – with special focus on Africa</a:t>
            </a:r>
          </a:p>
        </p:txBody>
      </p:sp>
    </p:spTree>
    <p:extLst>
      <p:ext uri="{BB962C8B-B14F-4D97-AF65-F5344CB8AC3E}">
        <p14:creationId xmlns:p14="http://schemas.microsoft.com/office/powerpoint/2010/main" val="2008453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5"/>
          <a:stretch>
            <a:fillRect/>
          </a:stretch>
        </p:blipFill>
        <p:spPr>
          <a:xfrm>
            <a:off x="655394" y="1556792"/>
            <a:ext cx="3552506" cy="5162786"/>
          </a:xfrm>
          <a:prstGeom prst="rect">
            <a:avLst/>
          </a:prstGeom>
        </p:spPr>
      </p:pic>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p:txBody>
          <a:bodyPr vert="horz" lIns="0" tIns="0" rIns="0" bIns="0" rtlCol="0" anchor="t" anchorCtr="0">
            <a:normAutofit/>
          </a:bodyPr>
          <a:lstStyle/>
          <a:p>
            <a:r>
              <a:rPr lang="en-GB" b="1" dirty="0">
                <a:latin typeface="Candara" charset="0"/>
                <a:ea typeface="Candara" charset="0"/>
                <a:cs typeface="Candara" charset="0"/>
              </a:rPr>
              <a:t>1. Institutional Foundations</a:t>
            </a:r>
            <a:r>
              <a:rPr lang="en-GB" dirty="0">
                <a:latin typeface="Candara" charset="0"/>
                <a:ea typeface="Candara" charset="0"/>
                <a:cs typeface="Candara" charset="0"/>
              </a:rPr>
              <a:t/>
            </a:r>
            <a:br>
              <a:rPr lang="en-GB" dirty="0">
                <a:latin typeface="Candara" charset="0"/>
                <a:ea typeface="Candara" charset="0"/>
                <a:cs typeface="Candara" charset="0"/>
              </a:rPr>
            </a:br>
            <a:r>
              <a:rPr lang="en-US" sz="2400" dirty="0">
                <a:latin typeface="Candara" charset="0"/>
                <a:ea typeface="Candara" charset="0"/>
                <a:cs typeface="Candara" charset="0"/>
              </a:rPr>
              <a:t>Initiatives on green and sustainable finance are quite diverse in terms of breadth of stakeholders involved</a:t>
            </a:r>
            <a:endParaRPr lang="en-GB" sz="2400" dirty="0">
              <a:latin typeface="Candara" charset="0"/>
              <a:ea typeface="Candara" charset="0"/>
              <a:cs typeface="Candara" charset="0"/>
            </a:endParaRPr>
          </a:p>
        </p:txBody>
      </p:sp>
      <p:sp>
        <p:nvSpPr>
          <p:cNvPr id="57" name="Marcador de número de diapositiva 56"/>
          <p:cNvSpPr>
            <a:spLocks noGrp="1"/>
          </p:cNvSpPr>
          <p:nvPr>
            <p:ph type="sldNum" sz="quarter" idx="12"/>
          </p:nvPr>
        </p:nvSpPr>
        <p:spPr/>
        <p:txBody>
          <a:bodyPr/>
          <a:lstStyle/>
          <a:p>
            <a:fld id="{A83410DC-DF59-4D8B-9807-3BD672EC0173}" type="slidenum">
              <a:rPr lang="es-ES">
                <a:solidFill>
                  <a:srgbClr val="000000"/>
                </a:solidFill>
              </a:rPr>
              <a:pPr/>
              <a:t>20</a:t>
            </a:fld>
            <a:endParaRPr lang="es-ES">
              <a:solidFill>
                <a:srgbClr val="000000"/>
              </a:solidFill>
            </a:endParaRPr>
          </a:p>
        </p:txBody>
      </p:sp>
      <p:pic>
        <p:nvPicPr>
          <p:cNvPr id="55" name="Imagen 54"/>
          <p:cNvPicPr>
            <a:picLocks noChangeAspect="1"/>
          </p:cNvPicPr>
          <p:nvPr/>
        </p:nvPicPr>
        <p:blipFill>
          <a:blip r:embed="rId6"/>
          <a:stretch>
            <a:fillRect/>
          </a:stretch>
        </p:blipFill>
        <p:spPr>
          <a:xfrm>
            <a:off x="4406094" y="1812664"/>
            <a:ext cx="4159539" cy="4425956"/>
          </a:xfrm>
          <a:prstGeom prst="rect">
            <a:avLst/>
          </a:prstGeom>
        </p:spPr>
      </p:pic>
    </p:spTree>
    <p:custDataLst>
      <p:tags r:id="rId1"/>
    </p:custDataLst>
    <p:extLst>
      <p:ext uri="{BB962C8B-B14F-4D97-AF65-F5344CB8AC3E}">
        <p14:creationId xmlns:p14="http://schemas.microsoft.com/office/powerpoint/2010/main" val="1986272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p:txBody>
          <a:bodyPr vert="horz" lIns="0" tIns="0" rIns="0" bIns="0" rtlCol="0" anchor="t" anchorCtr="0">
            <a:noAutofit/>
          </a:bodyPr>
          <a:lstStyle/>
          <a:p>
            <a:r>
              <a:rPr lang="en-GB" sz="2400" b="1" dirty="0">
                <a:latin typeface="Candara" charset="0"/>
                <a:ea typeface="Candara" charset="0"/>
                <a:cs typeface="Candara" charset="0"/>
              </a:rPr>
              <a:t>Challenges and key Barriers</a:t>
            </a:r>
            <a:r>
              <a:rPr lang="en-GB" sz="2400" dirty="0">
                <a:latin typeface="Candara" charset="0"/>
                <a:ea typeface="Candara" charset="0"/>
                <a:cs typeface="Candara" charset="0"/>
              </a:rPr>
              <a:t/>
            </a:r>
            <a:br>
              <a:rPr lang="en-GB" sz="2400" dirty="0">
                <a:latin typeface="Candara" charset="0"/>
                <a:ea typeface="Candara" charset="0"/>
                <a:cs typeface="Candara" charset="0"/>
              </a:rPr>
            </a:br>
            <a:r>
              <a:rPr lang="en-GB" sz="2400" dirty="0">
                <a:latin typeface="Candara" charset="0"/>
                <a:ea typeface="Candara" charset="0"/>
                <a:cs typeface="Candara" charset="0"/>
              </a:rPr>
              <a:t>Financial centres report common barriers to scaling up the expansion of green and sustainable finance in their markets</a:t>
            </a:r>
          </a:p>
        </p:txBody>
      </p:sp>
      <p:sp>
        <p:nvSpPr>
          <p:cNvPr id="57" name="Marcador de número de diapositiva 56"/>
          <p:cNvSpPr>
            <a:spLocks noGrp="1"/>
          </p:cNvSpPr>
          <p:nvPr>
            <p:ph type="sldNum" sz="quarter" idx="12"/>
          </p:nvPr>
        </p:nvSpPr>
        <p:spPr/>
        <p:txBody>
          <a:bodyPr/>
          <a:lstStyle/>
          <a:p>
            <a:fld id="{A83410DC-DF59-4D8B-9807-3BD672EC0173}" type="slidenum">
              <a:rPr lang="es-ES">
                <a:solidFill>
                  <a:srgbClr val="000000"/>
                </a:solidFill>
              </a:rPr>
              <a:pPr/>
              <a:t>21</a:t>
            </a:fld>
            <a:endParaRPr lang="es-ES">
              <a:solidFill>
                <a:srgbClr val="000000"/>
              </a:solidFill>
            </a:endParaRPr>
          </a:p>
        </p:txBody>
      </p:sp>
      <p:pic>
        <p:nvPicPr>
          <p:cNvPr id="59" name="Imagen 58"/>
          <p:cNvPicPr>
            <a:picLocks noChangeAspect="1"/>
          </p:cNvPicPr>
          <p:nvPr/>
        </p:nvPicPr>
        <p:blipFill>
          <a:blip r:embed="rId5"/>
          <a:stretch>
            <a:fillRect/>
          </a:stretch>
        </p:blipFill>
        <p:spPr>
          <a:xfrm>
            <a:off x="1187624" y="1865337"/>
            <a:ext cx="4610100" cy="4371975"/>
          </a:xfrm>
          <a:prstGeom prst="rect">
            <a:avLst/>
          </a:prstGeom>
        </p:spPr>
      </p:pic>
    </p:spTree>
    <p:custDataLst>
      <p:tags r:id="rId1"/>
    </p:custDataLst>
    <p:extLst>
      <p:ext uri="{BB962C8B-B14F-4D97-AF65-F5344CB8AC3E}">
        <p14:creationId xmlns:p14="http://schemas.microsoft.com/office/powerpoint/2010/main" val="1971047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a:xfrm>
            <a:off x="457200" y="457200"/>
            <a:ext cx="8363272" cy="1371600"/>
          </a:xfrm>
        </p:spPr>
        <p:txBody>
          <a:bodyPr vert="horz" lIns="0" tIns="0" rIns="0" bIns="0" rtlCol="0" anchor="t" anchorCtr="0">
            <a:normAutofit/>
          </a:bodyPr>
          <a:lstStyle/>
          <a:p>
            <a:r>
              <a:rPr lang="en-GB" sz="2400" b="1" dirty="0">
                <a:latin typeface="Candara" charset="0"/>
                <a:ea typeface="Candara" charset="0"/>
                <a:cs typeface="Candara" charset="0"/>
              </a:rPr>
              <a:t>Strategic Priorities </a:t>
            </a:r>
            <a:r>
              <a:rPr lang="en-GB" sz="2400" dirty="0">
                <a:latin typeface="Candara" charset="0"/>
                <a:ea typeface="Candara" charset="0"/>
                <a:cs typeface="Candara" charset="0"/>
              </a:rPr>
              <a:t/>
            </a:r>
            <a:br>
              <a:rPr lang="en-GB" sz="2400" dirty="0">
                <a:latin typeface="Candara" charset="0"/>
                <a:ea typeface="Candara" charset="0"/>
                <a:cs typeface="Candara" charset="0"/>
              </a:rPr>
            </a:br>
            <a:r>
              <a:rPr lang="en-GB" sz="2400" dirty="0">
                <a:latin typeface="Candara" charset="0"/>
                <a:ea typeface="Candara" charset="0"/>
                <a:cs typeface="Candara" charset="0"/>
              </a:rPr>
              <a:t>Green products tend to be perceived in short supply from investors and in short demand from issuers, their development remains a top priority for several respondents</a:t>
            </a:r>
          </a:p>
        </p:txBody>
      </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59" name="Marcador de número de diapositiva 58"/>
          <p:cNvSpPr>
            <a:spLocks noGrp="1"/>
          </p:cNvSpPr>
          <p:nvPr>
            <p:ph type="sldNum" sz="quarter" idx="12"/>
          </p:nvPr>
        </p:nvSpPr>
        <p:spPr/>
        <p:txBody>
          <a:bodyPr/>
          <a:lstStyle/>
          <a:p>
            <a:fld id="{A83410DC-DF59-4D8B-9807-3BD672EC0173}" type="slidenum">
              <a:rPr lang="es-ES">
                <a:solidFill>
                  <a:srgbClr val="000000"/>
                </a:solidFill>
              </a:rPr>
              <a:pPr/>
              <a:t>22</a:t>
            </a:fld>
            <a:endParaRPr lang="es-ES">
              <a:solidFill>
                <a:srgbClr val="000000"/>
              </a:solidFill>
            </a:endParaRPr>
          </a:p>
        </p:txBody>
      </p:sp>
      <p:pic>
        <p:nvPicPr>
          <p:cNvPr id="55" name="Imagen 54"/>
          <p:cNvPicPr>
            <a:picLocks noChangeAspect="1"/>
          </p:cNvPicPr>
          <p:nvPr/>
        </p:nvPicPr>
        <p:blipFill>
          <a:blip r:embed="rId6"/>
          <a:stretch>
            <a:fillRect/>
          </a:stretch>
        </p:blipFill>
        <p:spPr>
          <a:xfrm>
            <a:off x="1187624" y="1927434"/>
            <a:ext cx="4536567" cy="4741926"/>
          </a:xfrm>
          <a:prstGeom prst="rect">
            <a:avLst/>
          </a:prstGeom>
        </p:spPr>
      </p:pic>
    </p:spTree>
    <p:custDataLst>
      <p:tags r:id="rId1"/>
    </p:custDataLst>
    <p:extLst>
      <p:ext uri="{BB962C8B-B14F-4D97-AF65-F5344CB8AC3E}">
        <p14:creationId xmlns:p14="http://schemas.microsoft.com/office/powerpoint/2010/main" val="16397372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p:txBody>
          <a:bodyPr vert="horz" lIns="0" tIns="0" rIns="0" bIns="0" rtlCol="0" anchor="t" anchorCtr="0">
            <a:normAutofit/>
          </a:bodyPr>
          <a:lstStyle/>
          <a:p>
            <a:r>
              <a:rPr lang="en-GB" sz="2400" b="1" dirty="0">
                <a:latin typeface="Candara" charset="0"/>
                <a:ea typeface="Candara" charset="0"/>
                <a:cs typeface="Candara" charset="0"/>
              </a:rPr>
              <a:t>Strategic Priorities </a:t>
            </a:r>
            <a:r>
              <a:rPr lang="en-GB" sz="2400" dirty="0">
                <a:latin typeface="Candara" charset="0"/>
                <a:ea typeface="Candara" charset="0"/>
                <a:cs typeface="Candara" charset="0"/>
              </a:rPr>
              <a:t/>
            </a:r>
            <a:br>
              <a:rPr lang="en-GB" sz="2400" dirty="0">
                <a:latin typeface="Candara" charset="0"/>
                <a:ea typeface="Candara" charset="0"/>
                <a:cs typeface="Candara" charset="0"/>
              </a:rPr>
            </a:br>
            <a:r>
              <a:rPr lang="en-GB" sz="2400" dirty="0">
                <a:latin typeface="Candara" charset="0"/>
                <a:ea typeface="Candara" charset="0"/>
                <a:cs typeface="Candara" charset="0"/>
              </a:rPr>
              <a:t>Priorities can be seen as a function of a financial centre maturity level toward green and/or sustainable finance</a:t>
            </a:r>
          </a:p>
        </p:txBody>
      </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109" name="Ellipse 108"/>
          <p:cNvSpPr/>
          <p:nvPr/>
        </p:nvSpPr>
        <p:spPr>
          <a:xfrm>
            <a:off x="7018951" y="2578751"/>
            <a:ext cx="254118" cy="2541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dirty="0">
              <a:solidFill>
                <a:srgbClr val="FFFFFF"/>
              </a:solidFill>
            </a:endParaRPr>
          </a:p>
        </p:txBody>
      </p:sp>
      <p:sp>
        <p:nvSpPr>
          <p:cNvPr id="110" name="Ellipse 109"/>
          <p:cNvSpPr/>
          <p:nvPr/>
        </p:nvSpPr>
        <p:spPr>
          <a:xfrm>
            <a:off x="6828540" y="2210715"/>
            <a:ext cx="635294" cy="635294"/>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dirty="0">
              <a:solidFill>
                <a:srgbClr val="FFFFFF"/>
              </a:solidFill>
            </a:endParaRPr>
          </a:p>
        </p:txBody>
      </p:sp>
      <p:sp>
        <p:nvSpPr>
          <p:cNvPr id="111" name="Ellipse 110"/>
          <p:cNvSpPr/>
          <p:nvPr/>
        </p:nvSpPr>
        <p:spPr>
          <a:xfrm>
            <a:off x="6669716" y="1905730"/>
            <a:ext cx="952941" cy="952941"/>
          </a:xfrm>
          <a:prstGeom prst="ellipse">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88" dirty="0">
              <a:solidFill>
                <a:srgbClr val="FFFFFF"/>
              </a:solidFill>
            </a:endParaRPr>
          </a:p>
        </p:txBody>
      </p:sp>
      <p:cxnSp>
        <p:nvCxnSpPr>
          <p:cNvPr id="112" name="Connecteur droit 111"/>
          <p:cNvCxnSpPr/>
          <p:nvPr/>
        </p:nvCxnSpPr>
        <p:spPr>
          <a:xfrm flipV="1">
            <a:off x="7142550" y="2578751"/>
            <a:ext cx="136588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3" name="Connecteur droit 112"/>
          <p:cNvCxnSpPr/>
          <p:nvPr/>
        </p:nvCxnSpPr>
        <p:spPr>
          <a:xfrm flipV="1">
            <a:off x="7142550" y="2210715"/>
            <a:ext cx="136588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4" name="Connecteur droit 113"/>
          <p:cNvCxnSpPr/>
          <p:nvPr/>
        </p:nvCxnSpPr>
        <p:spPr>
          <a:xfrm flipV="1">
            <a:off x="7142550" y="1905730"/>
            <a:ext cx="136588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7855804" y="2562171"/>
            <a:ext cx="776039" cy="309572"/>
          </a:xfrm>
          <a:prstGeom prst="rect">
            <a:avLst/>
          </a:prstGeom>
          <a:noFill/>
        </p:spPr>
        <p:txBody>
          <a:bodyPr wrap="square" rtlCol="0">
            <a:spAutoFit/>
          </a:bodyPr>
          <a:lstStyle/>
          <a:p>
            <a:r>
              <a:rPr lang="en-GB" sz="706" dirty="0">
                <a:solidFill>
                  <a:srgbClr val="000000"/>
                </a:solidFill>
              </a:rPr>
              <a:t>Mentioned by 1 respondent</a:t>
            </a:r>
          </a:p>
        </p:txBody>
      </p:sp>
      <p:sp>
        <p:nvSpPr>
          <p:cNvPr id="116" name="ZoneTexte 115"/>
          <p:cNvSpPr txBox="1"/>
          <p:nvPr/>
        </p:nvSpPr>
        <p:spPr>
          <a:xfrm>
            <a:off x="7855804" y="2193936"/>
            <a:ext cx="776039" cy="309572"/>
          </a:xfrm>
          <a:prstGeom prst="rect">
            <a:avLst/>
          </a:prstGeom>
          <a:noFill/>
        </p:spPr>
        <p:txBody>
          <a:bodyPr wrap="square" rtlCol="0">
            <a:spAutoFit/>
          </a:bodyPr>
          <a:lstStyle/>
          <a:p>
            <a:r>
              <a:rPr lang="en-GB" sz="706" dirty="0">
                <a:solidFill>
                  <a:srgbClr val="000000"/>
                </a:solidFill>
              </a:rPr>
              <a:t>Mentioned by 2 respondents</a:t>
            </a:r>
          </a:p>
        </p:txBody>
      </p:sp>
      <p:sp>
        <p:nvSpPr>
          <p:cNvPr id="117" name="ZoneTexte 116"/>
          <p:cNvSpPr txBox="1"/>
          <p:nvPr/>
        </p:nvSpPr>
        <p:spPr>
          <a:xfrm>
            <a:off x="7855804" y="1886893"/>
            <a:ext cx="759783" cy="309572"/>
          </a:xfrm>
          <a:prstGeom prst="rect">
            <a:avLst/>
          </a:prstGeom>
          <a:noFill/>
        </p:spPr>
        <p:txBody>
          <a:bodyPr wrap="square" rtlCol="0">
            <a:spAutoFit/>
          </a:bodyPr>
          <a:lstStyle/>
          <a:p>
            <a:r>
              <a:rPr lang="en-GB" sz="706" dirty="0">
                <a:solidFill>
                  <a:srgbClr val="000000"/>
                </a:solidFill>
              </a:rPr>
              <a:t>Mentioned by 3 respondents</a:t>
            </a:r>
          </a:p>
        </p:txBody>
      </p:sp>
      <p:sp>
        <p:nvSpPr>
          <p:cNvPr id="165" name="Ellipse 164"/>
          <p:cNvSpPr/>
          <p:nvPr/>
        </p:nvSpPr>
        <p:spPr>
          <a:xfrm rot="5400000">
            <a:off x="1459551" y="3191588"/>
            <a:ext cx="1220154" cy="834437"/>
          </a:xfrm>
          <a:prstGeom prst="ellipse">
            <a:avLst/>
          </a:prstGeom>
          <a:solidFill>
            <a:schemeClr val="accent5">
              <a:lumMod val="60000"/>
              <a:lumOff val="40000"/>
              <a:alpha val="43922"/>
            </a:schemeClr>
          </a:solidFill>
          <a:ln w="6350">
            <a:solidFill>
              <a:schemeClr val="bg1"/>
            </a:solidFill>
          </a:ln>
        </p:spPr>
        <p:txBody>
          <a:bodyPr vert="horz" wrap="square" lIns="80682" tIns="40341" rIns="80682" bIns="40341" rtlCol="0" anchor="ctr">
            <a:noAutofit/>
          </a:bodyPr>
          <a:lstStyle/>
          <a:p>
            <a:pPr algn="ctr"/>
            <a:endParaRPr lang="en-GB" sz="1588" dirty="0">
              <a:solidFill>
                <a:srgbClr val="000000"/>
              </a:solidFill>
            </a:endParaRPr>
          </a:p>
        </p:txBody>
      </p:sp>
      <p:sp>
        <p:nvSpPr>
          <p:cNvPr id="164" name="Ellipse 163"/>
          <p:cNvSpPr/>
          <p:nvPr/>
        </p:nvSpPr>
        <p:spPr>
          <a:xfrm>
            <a:off x="2941027" y="2914267"/>
            <a:ext cx="1136254" cy="514733"/>
          </a:xfrm>
          <a:prstGeom prst="ellipse">
            <a:avLst/>
          </a:prstGeom>
          <a:solidFill>
            <a:schemeClr val="accent4">
              <a:lumMod val="60000"/>
              <a:lumOff val="40000"/>
              <a:alpha val="69804"/>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sp>
        <p:nvSpPr>
          <p:cNvPr id="163" name="Ellipse 162"/>
          <p:cNvSpPr/>
          <p:nvPr/>
        </p:nvSpPr>
        <p:spPr>
          <a:xfrm rot="1313834">
            <a:off x="2409063" y="4086176"/>
            <a:ext cx="1735461" cy="1153790"/>
          </a:xfrm>
          <a:prstGeom prst="ellipse">
            <a:avLst/>
          </a:prstGeom>
          <a:solidFill>
            <a:schemeClr val="accent3">
              <a:lumMod val="60000"/>
              <a:lumOff val="40000"/>
              <a:alpha val="69804"/>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sp>
        <p:nvSpPr>
          <p:cNvPr id="162" name="Ellipse 161"/>
          <p:cNvSpPr/>
          <p:nvPr/>
        </p:nvSpPr>
        <p:spPr>
          <a:xfrm rot="18629765">
            <a:off x="4509052" y="4411250"/>
            <a:ext cx="1486573" cy="1153790"/>
          </a:xfrm>
          <a:prstGeom prst="ellipse">
            <a:avLst/>
          </a:prstGeom>
          <a:solidFill>
            <a:schemeClr val="accent4">
              <a:lumMod val="60000"/>
              <a:lumOff val="40000"/>
              <a:alpha val="69804"/>
            </a:scheme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sp>
        <p:nvSpPr>
          <p:cNvPr id="161" name="Ellipse 160"/>
          <p:cNvSpPr/>
          <p:nvPr/>
        </p:nvSpPr>
        <p:spPr>
          <a:xfrm rot="21179635">
            <a:off x="3058689" y="2942394"/>
            <a:ext cx="3668500" cy="1447809"/>
          </a:xfrm>
          <a:prstGeom prst="ellipse">
            <a:avLst/>
          </a:prstGeom>
          <a:solidFill>
            <a:srgbClr val="F5CFCF">
              <a:alpha val="69804"/>
            </a:srgb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sp>
        <p:nvSpPr>
          <p:cNvPr id="159" name="Ellipse 158"/>
          <p:cNvSpPr/>
          <p:nvPr/>
        </p:nvSpPr>
        <p:spPr>
          <a:xfrm rot="20588522">
            <a:off x="4873403" y="3203028"/>
            <a:ext cx="975447" cy="890253"/>
          </a:xfrm>
          <a:prstGeom prst="ellipse">
            <a:avLst/>
          </a:prstGeom>
          <a:solidFill>
            <a:srgbClr val="D62E1C">
              <a:alpha val="69804"/>
            </a:srgbClr>
          </a:solidFill>
          <a:ln w="6350">
            <a:noFill/>
          </a:ln>
        </p:spPr>
        <p:txBody>
          <a:bodyPr vert="horz" wrap="square" lIns="80682" tIns="40341" rIns="80682" bIns="40341" rtlCol="0" anchor="ctr">
            <a:noAutofit/>
          </a:bodyPr>
          <a:lstStyle/>
          <a:p>
            <a:pPr algn="ctr"/>
            <a:endParaRPr lang="en-GB" sz="1588" dirty="0">
              <a:solidFill>
                <a:srgbClr val="000000"/>
              </a:solidFill>
            </a:endParaRPr>
          </a:p>
        </p:txBody>
      </p:sp>
      <p:cxnSp>
        <p:nvCxnSpPr>
          <p:cNvPr id="118" name="Connecteur droit avec flèche 117"/>
          <p:cNvCxnSpPr/>
          <p:nvPr/>
        </p:nvCxnSpPr>
        <p:spPr>
          <a:xfrm flipH="1" flipV="1">
            <a:off x="1588594" y="2377956"/>
            <a:ext cx="0" cy="34941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9" name="ZoneTexte 17"/>
          <p:cNvSpPr txBox="1"/>
          <p:nvPr/>
        </p:nvSpPr>
        <p:spPr>
          <a:xfrm>
            <a:off x="667410" y="2797604"/>
            <a:ext cx="857647" cy="597599"/>
          </a:xfrm>
          <a:prstGeom prst="rect">
            <a:avLst/>
          </a:prstGeom>
          <a:no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71" dirty="0">
                <a:solidFill>
                  <a:srgbClr val="000000"/>
                </a:solidFill>
                <a:latin typeface="Georgia"/>
                <a:cs typeface="Arial" panose="020B0604020202020204" pitchFamily="34" charset="0"/>
              </a:rPr>
              <a:t>Growing maturity on sustainable finance</a:t>
            </a:r>
          </a:p>
        </p:txBody>
      </p:sp>
      <p:sp>
        <p:nvSpPr>
          <p:cNvPr id="120" name="ZoneTexte 18"/>
          <p:cNvSpPr txBox="1"/>
          <p:nvPr/>
        </p:nvSpPr>
        <p:spPr>
          <a:xfrm>
            <a:off x="667410" y="3912997"/>
            <a:ext cx="857647" cy="597599"/>
          </a:xfrm>
          <a:prstGeom prst="rect">
            <a:avLst/>
          </a:prstGeom>
          <a:no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71" dirty="0">
                <a:solidFill>
                  <a:srgbClr val="000000"/>
                </a:solidFill>
                <a:latin typeface="Georgia"/>
                <a:cs typeface="Arial" panose="020B0604020202020204" pitchFamily="34" charset="0"/>
              </a:rPr>
              <a:t>Key sustainable finance areas under development</a:t>
            </a:r>
          </a:p>
        </p:txBody>
      </p:sp>
      <p:sp>
        <p:nvSpPr>
          <p:cNvPr id="121" name="ZoneTexte 19"/>
          <p:cNvSpPr txBox="1"/>
          <p:nvPr/>
        </p:nvSpPr>
        <p:spPr>
          <a:xfrm>
            <a:off x="667410" y="5087547"/>
            <a:ext cx="857647" cy="448200"/>
          </a:xfrm>
          <a:prstGeom prst="rect">
            <a:avLst/>
          </a:prstGeom>
          <a:no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71" dirty="0">
                <a:solidFill>
                  <a:srgbClr val="000000"/>
                </a:solidFill>
                <a:latin typeface="Georgia"/>
                <a:cs typeface="Arial" panose="020B0604020202020204" pitchFamily="34" charset="0"/>
              </a:rPr>
              <a:t>Starting up on sustainable finance</a:t>
            </a:r>
          </a:p>
        </p:txBody>
      </p:sp>
      <p:sp>
        <p:nvSpPr>
          <p:cNvPr id="122" name="ZoneTexte 20"/>
          <p:cNvSpPr txBox="1"/>
          <p:nvPr/>
        </p:nvSpPr>
        <p:spPr>
          <a:xfrm>
            <a:off x="1113417" y="1987539"/>
            <a:ext cx="950351" cy="298800"/>
          </a:xfrm>
          <a:prstGeom prst="rect">
            <a:avLst/>
          </a:prstGeom>
          <a:no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71" b="1" dirty="0">
                <a:solidFill>
                  <a:srgbClr val="000000"/>
                </a:solidFill>
                <a:latin typeface="Georgia"/>
                <a:cs typeface="Arial" panose="020B0604020202020204" pitchFamily="34" charset="0"/>
              </a:rPr>
              <a:t>Respondents’ maturity level</a:t>
            </a:r>
          </a:p>
        </p:txBody>
      </p:sp>
      <p:cxnSp>
        <p:nvCxnSpPr>
          <p:cNvPr id="123" name="Connecteur droit avec flèche 122"/>
          <p:cNvCxnSpPr/>
          <p:nvPr/>
        </p:nvCxnSpPr>
        <p:spPr>
          <a:xfrm flipV="1">
            <a:off x="1586422" y="5864492"/>
            <a:ext cx="5717647"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4" name="ZoneTexte 12"/>
          <p:cNvSpPr txBox="1"/>
          <p:nvPr/>
        </p:nvSpPr>
        <p:spPr>
          <a:xfrm>
            <a:off x="2284688" y="5970591"/>
            <a:ext cx="832437" cy="149400"/>
          </a:xfrm>
          <a:prstGeom prst="rect">
            <a:avLst/>
          </a:prstGeom>
          <a:no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71" b="1" dirty="0">
                <a:solidFill>
                  <a:srgbClr val="000000"/>
                </a:solidFill>
                <a:latin typeface="Georgia"/>
                <a:cs typeface="Arial" panose="020B0604020202020204" pitchFamily="34" charset="0"/>
              </a:rPr>
              <a:t>Priority #3</a:t>
            </a:r>
          </a:p>
        </p:txBody>
      </p:sp>
      <p:sp>
        <p:nvSpPr>
          <p:cNvPr id="125" name="ZoneTexte 15"/>
          <p:cNvSpPr txBox="1"/>
          <p:nvPr/>
        </p:nvSpPr>
        <p:spPr>
          <a:xfrm>
            <a:off x="4127246" y="5970591"/>
            <a:ext cx="834499" cy="149400"/>
          </a:xfrm>
          <a:prstGeom prst="rect">
            <a:avLst/>
          </a:prstGeom>
          <a:no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71" b="1" dirty="0">
                <a:solidFill>
                  <a:srgbClr val="000000"/>
                </a:solidFill>
                <a:latin typeface="Georgia"/>
                <a:cs typeface="Arial" panose="020B0604020202020204" pitchFamily="34" charset="0"/>
              </a:rPr>
              <a:t>Priority #2</a:t>
            </a:r>
          </a:p>
        </p:txBody>
      </p:sp>
      <p:sp>
        <p:nvSpPr>
          <p:cNvPr id="126" name="ZoneTexte 16"/>
          <p:cNvSpPr txBox="1"/>
          <p:nvPr/>
        </p:nvSpPr>
        <p:spPr>
          <a:xfrm>
            <a:off x="6096876" y="5970460"/>
            <a:ext cx="811833" cy="149400"/>
          </a:xfrm>
          <a:prstGeom prst="rect">
            <a:avLst/>
          </a:prstGeom>
          <a:no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71" b="1" dirty="0">
                <a:solidFill>
                  <a:srgbClr val="000000"/>
                </a:solidFill>
                <a:latin typeface="Georgia"/>
                <a:cs typeface="Arial" panose="020B0604020202020204" pitchFamily="34" charset="0"/>
              </a:rPr>
              <a:t>Priority #1</a:t>
            </a:r>
          </a:p>
        </p:txBody>
      </p:sp>
      <p:cxnSp>
        <p:nvCxnSpPr>
          <p:cNvPr id="127" name="Connecteur droit 126"/>
          <p:cNvCxnSpPr/>
          <p:nvPr/>
        </p:nvCxnSpPr>
        <p:spPr>
          <a:xfrm flipV="1">
            <a:off x="1588594" y="4777231"/>
            <a:ext cx="54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8" name="Connecteur droit 127"/>
          <p:cNvCxnSpPr/>
          <p:nvPr/>
        </p:nvCxnSpPr>
        <p:spPr>
          <a:xfrm flipH="1">
            <a:off x="3494688" y="2688021"/>
            <a:ext cx="0" cy="31764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9" name="Connecteur droit 128"/>
          <p:cNvCxnSpPr/>
          <p:nvPr/>
        </p:nvCxnSpPr>
        <p:spPr>
          <a:xfrm flipV="1">
            <a:off x="1588594" y="3669162"/>
            <a:ext cx="540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0" name="Connecteur droit 129"/>
          <p:cNvCxnSpPr/>
          <p:nvPr/>
        </p:nvCxnSpPr>
        <p:spPr>
          <a:xfrm flipH="1">
            <a:off x="5400782" y="2688021"/>
            <a:ext cx="0" cy="317647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7" name="Ellipse 136"/>
          <p:cNvSpPr/>
          <p:nvPr/>
        </p:nvSpPr>
        <p:spPr>
          <a:xfrm>
            <a:off x="2029814" y="5028326"/>
            <a:ext cx="635294" cy="635294"/>
          </a:xfrm>
          <a:prstGeom prst="ellipse">
            <a:avLst/>
          </a:prstGeom>
          <a:solidFill>
            <a:schemeClr val="accent2">
              <a:lumMod val="60000"/>
              <a:lumOff val="4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38" name="Ellipse 137"/>
          <p:cNvSpPr/>
          <p:nvPr/>
        </p:nvSpPr>
        <p:spPr>
          <a:xfrm>
            <a:off x="4445246" y="4023747"/>
            <a:ext cx="254118" cy="254118"/>
          </a:xfrm>
          <a:prstGeom prst="ellipse">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39" name="Ellipse 138"/>
          <p:cNvSpPr/>
          <p:nvPr/>
        </p:nvSpPr>
        <p:spPr>
          <a:xfrm>
            <a:off x="5838664" y="3760178"/>
            <a:ext cx="254118" cy="254118"/>
          </a:xfrm>
          <a:prstGeom prst="ellipse">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0" name="Ellipse 139"/>
          <p:cNvSpPr/>
          <p:nvPr/>
        </p:nvSpPr>
        <p:spPr>
          <a:xfrm>
            <a:off x="3099479" y="3748672"/>
            <a:ext cx="254118" cy="254118"/>
          </a:xfrm>
          <a:prstGeom prst="ellipse">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1" name="Ellipse 140"/>
          <p:cNvSpPr/>
          <p:nvPr/>
        </p:nvSpPr>
        <p:spPr>
          <a:xfrm>
            <a:off x="6025656" y="3791765"/>
            <a:ext cx="952941" cy="952941"/>
          </a:xfrm>
          <a:prstGeom prst="ellipse">
            <a:avLst/>
          </a:prstGeom>
          <a:solidFill>
            <a:schemeClr val="accent6">
              <a:lumMod val="20000"/>
              <a:lumOff val="80000"/>
            </a:schemeClr>
          </a:solid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3" name="Ellipse 142"/>
          <p:cNvSpPr/>
          <p:nvPr/>
        </p:nvSpPr>
        <p:spPr>
          <a:xfrm>
            <a:off x="5014165" y="4414448"/>
            <a:ext cx="254118" cy="254118"/>
          </a:xfrm>
          <a:prstGeom prst="ellipse">
            <a:avLst/>
          </a:prstGeom>
          <a:solidFill>
            <a:schemeClr val="accent4">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4" name="Ellipse 143"/>
          <p:cNvSpPr/>
          <p:nvPr/>
        </p:nvSpPr>
        <p:spPr>
          <a:xfrm>
            <a:off x="5496865" y="4414448"/>
            <a:ext cx="254118" cy="254118"/>
          </a:xfrm>
          <a:prstGeom prst="ellipse">
            <a:avLst/>
          </a:prstGeom>
          <a:solidFill>
            <a:schemeClr val="accent4">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5" name="Ellipse 144"/>
          <p:cNvSpPr/>
          <p:nvPr/>
        </p:nvSpPr>
        <p:spPr>
          <a:xfrm>
            <a:off x="2538891" y="4091306"/>
            <a:ext cx="635294" cy="635294"/>
          </a:xfrm>
          <a:prstGeom prst="ellipse">
            <a:avLst/>
          </a:prstGeom>
          <a:solidFill>
            <a:schemeClr val="accent3"/>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6" name="Ellipse 145"/>
          <p:cNvSpPr/>
          <p:nvPr/>
        </p:nvSpPr>
        <p:spPr>
          <a:xfrm>
            <a:off x="3608021" y="4408953"/>
            <a:ext cx="254118" cy="254118"/>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7" name="Ellipse 146"/>
          <p:cNvSpPr/>
          <p:nvPr/>
        </p:nvSpPr>
        <p:spPr>
          <a:xfrm>
            <a:off x="3604872" y="4889937"/>
            <a:ext cx="254118" cy="254118"/>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8" name="Ellipse 147"/>
          <p:cNvSpPr/>
          <p:nvPr/>
        </p:nvSpPr>
        <p:spPr>
          <a:xfrm>
            <a:off x="5009209" y="3309582"/>
            <a:ext cx="254118" cy="25411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49" name="Ellipse 148"/>
          <p:cNvSpPr/>
          <p:nvPr/>
        </p:nvSpPr>
        <p:spPr>
          <a:xfrm>
            <a:off x="5496865" y="3309582"/>
            <a:ext cx="254118" cy="25411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50" name="Ellipse 149"/>
          <p:cNvSpPr/>
          <p:nvPr/>
        </p:nvSpPr>
        <p:spPr>
          <a:xfrm>
            <a:off x="5009209" y="3752968"/>
            <a:ext cx="254118" cy="25411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51" name="Ellipse 150"/>
          <p:cNvSpPr/>
          <p:nvPr/>
        </p:nvSpPr>
        <p:spPr>
          <a:xfrm>
            <a:off x="4445246" y="3044574"/>
            <a:ext cx="254118" cy="254118"/>
          </a:xfrm>
          <a:prstGeom prst="ellipse">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52" name="Ellipse 151"/>
          <p:cNvSpPr/>
          <p:nvPr/>
        </p:nvSpPr>
        <p:spPr>
          <a:xfrm>
            <a:off x="5945096" y="3044574"/>
            <a:ext cx="254118" cy="254118"/>
          </a:xfrm>
          <a:prstGeom prst="ellipse">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53" name="Ellipse 152"/>
          <p:cNvSpPr/>
          <p:nvPr/>
        </p:nvSpPr>
        <p:spPr>
          <a:xfrm>
            <a:off x="3783228" y="3044574"/>
            <a:ext cx="254118" cy="254118"/>
          </a:xfrm>
          <a:prstGeom prst="ellipse">
            <a:avLst/>
          </a:prstGeom>
          <a:solidFill>
            <a:schemeClr val="accent4">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54" name="Ellipse 153"/>
          <p:cNvSpPr/>
          <p:nvPr/>
        </p:nvSpPr>
        <p:spPr>
          <a:xfrm>
            <a:off x="2968927" y="3044574"/>
            <a:ext cx="254118" cy="254118"/>
          </a:xfrm>
          <a:prstGeom prst="ellipse">
            <a:avLst/>
          </a:prstGeom>
          <a:solidFill>
            <a:schemeClr val="accent4">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55" name="Ellipse 154"/>
          <p:cNvSpPr/>
          <p:nvPr/>
        </p:nvSpPr>
        <p:spPr>
          <a:xfrm>
            <a:off x="2206469" y="2450368"/>
            <a:ext cx="635294" cy="635294"/>
          </a:xfrm>
          <a:prstGeom prst="ellipse">
            <a:avLst/>
          </a:prstGeom>
          <a:solidFill>
            <a:schemeClr val="tx1">
              <a:lumMod val="50000"/>
              <a:lumOff val="5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57" name="Ellipse 156"/>
          <p:cNvSpPr/>
          <p:nvPr/>
        </p:nvSpPr>
        <p:spPr>
          <a:xfrm>
            <a:off x="1942569" y="3068960"/>
            <a:ext cx="254118" cy="254118"/>
          </a:xfrm>
          <a:prstGeom prst="ellipse">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58" name="Ellipse 157"/>
          <p:cNvSpPr/>
          <p:nvPr/>
        </p:nvSpPr>
        <p:spPr>
          <a:xfrm>
            <a:off x="1942569" y="3788724"/>
            <a:ext cx="254118" cy="254118"/>
          </a:xfrm>
          <a:prstGeom prst="ellipse">
            <a:avLst/>
          </a:prstGeom>
          <a:solidFill>
            <a:schemeClr val="bg2">
              <a:lumMod val="7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166" name="ZoneTexte 32"/>
          <p:cNvSpPr txBox="1"/>
          <p:nvPr/>
        </p:nvSpPr>
        <p:spPr>
          <a:xfrm>
            <a:off x="3720609" y="3490593"/>
            <a:ext cx="825048" cy="366639"/>
          </a:xfrm>
          <a:prstGeom prst="rect">
            <a:avLst/>
          </a:prstGeom>
          <a:solidFill>
            <a:srgbClr val="F8DDDD"/>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4" dirty="0">
                <a:solidFill>
                  <a:srgbClr val="000000"/>
                </a:solidFill>
                <a:latin typeface="Georgia"/>
                <a:cs typeface="Arial" panose="020B0604020202020204" pitchFamily="34" charset="0"/>
              </a:rPr>
              <a:t>Products and services development</a:t>
            </a:r>
          </a:p>
        </p:txBody>
      </p:sp>
      <p:sp>
        <p:nvSpPr>
          <p:cNvPr id="167" name="ZoneTexte 26"/>
          <p:cNvSpPr txBox="1"/>
          <p:nvPr/>
        </p:nvSpPr>
        <p:spPr>
          <a:xfrm>
            <a:off x="2846051" y="4799703"/>
            <a:ext cx="610646" cy="244426"/>
          </a:xfrm>
          <a:prstGeom prst="rect">
            <a:avLst/>
          </a:prstGeom>
          <a:solidFill>
            <a:srgbClr val="F2A8A1"/>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794" dirty="0">
                <a:solidFill>
                  <a:srgbClr val="000000"/>
                </a:solidFill>
                <a:latin typeface="Georgia"/>
                <a:cs typeface="Arial" panose="020B0604020202020204" pitchFamily="34" charset="0"/>
              </a:rPr>
              <a:t>International cooperation</a:t>
            </a:r>
          </a:p>
        </p:txBody>
      </p:sp>
      <p:sp>
        <p:nvSpPr>
          <p:cNvPr id="168" name="ZoneTexte 28"/>
          <p:cNvSpPr txBox="1"/>
          <p:nvPr/>
        </p:nvSpPr>
        <p:spPr>
          <a:xfrm>
            <a:off x="6182617" y="4084916"/>
            <a:ext cx="639019" cy="366639"/>
          </a:xfrm>
          <a:prstGeom prst="rect">
            <a:avLst/>
          </a:prstGeom>
          <a:solidFill>
            <a:srgbClr val="DADADA"/>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4" dirty="0">
                <a:solidFill>
                  <a:srgbClr val="000000"/>
                </a:solidFill>
                <a:latin typeface="Georgia"/>
                <a:cs typeface="Arial" panose="020B0604020202020204" pitchFamily="34" charset="0"/>
              </a:rPr>
              <a:t>Green standards development</a:t>
            </a:r>
          </a:p>
        </p:txBody>
      </p:sp>
      <p:sp>
        <p:nvSpPr>
          <p:cNvPr id="169" name="ZoneTexte 26"/>
          <p:cNvSpPr txBox="1"/>
          <p:nvPr/>
        </p:nvSpPr>
        <p:spPr>
          <a:xfrm>
            <a:off x="5268282" y="4717837"/>
            <a:ext cx="600351" cy="366639"/>
          </a:xfrm>
          <a:prstGeom prst="rect">
            <a:avLst/>
          </a:prstGeom>
          <a:solidFill>
            <a:srgbClr val="FFD08C"/>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4" dirty="0">
                <a:solidFill>
                  <a:srgbClr val="000000"/>
                </a:solidFill>
                <a:latin typeface="Georgia"/>
                <a:cs typeface="Arial" panose="020B0604020202020204" pitchFamily="34" charset="0"/>
              </a:rPr>
              <a:t>Promotion and awareness</a:t>
            </a:r>
          </a:p>
        </p:txBody>
      </p:sp>
      <p:sp>
        <p:nvSpPr>
          <p:cNvPr id="170" name="ZoneTexte 26"/>
          <p:cNvSpPr txBox="1"/>
          <p:nvPr/>
        </p:nvSpPr>
        <p:spPr>
          <a:xfrm>
            <a:off x="4968768" y="3585262"/>
            <a:ext cx="794171" cy="122213"/>
          </a:xfrm>
          <a:prstGeom prst="rect">
            <a:avLst/>
          </a:prstGeom>
          <a:solidFill>
            <a:srgbClr val="E06256"/>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4" dirty="0">
                <a:solidFill>
                  <a:srgbClr val="FFFFFF"/>
                </a:solidFill>
                <a:latin typeface="Georgia"/>
                <a:cs typeface="Arial" panose="020B0604020202020204" pitchFamily="34" charset="0"/>
              </a:rPr>
              <a:t>Data collection</a:t>
            </a:r>
          </a:p>
        </p:txBody>
      </p:sp>
      <p:sp>
        <p:nvSpPr>
          <p:cNvPr id="171" name="ZoneTexte 26"/>
          <p:cNvSpPr txBox="1"/>
          <p:nvPr/>
        </p:nvSpPr>
        <p:spPr>
          <a:xfrm>
            <a:off x="2148478" y="5229921"/>
            <a:ext cx="412071" cy="244426"/>
          </a:xfrm>
          <a:prstGeom prst="rect">
            <a:avLst/>
          </a:prstGeom>
          <a:solidFill>
            <a:srgbClr val="FFD366"/>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4" dirty="0">
                <a:solidFill>
                  <a:srgbClr val="000000"/>
                </a:solidFill>
                <a:latin typeface="Georgia"/>
                <a:cs typeface="Arial" panose="020B0604020202020204" pitchFamily="34" charset="0"/>
              </a:rPr>
              <a:t>Capacity building</a:t>
            </a:r>
          </a:p>
        </p:txBody>
      </p:sp>
      <p:sp>
        <p:nvSpPr>
          <p:cNvPr id="172" name="ZoneTexte 26"/>
          <p:cNvSpPr txBox="1"/>
          <p:nvPr/>
        </p:nvSpPr>
        <p:spPr>
          <a:xfrm>
            <a:off x="3237860" y="2988314"/>
            <a:ext cx="540000" cy="366639"/>
          </a:xfrm>
          <a:prstGeom prst="rect">
            <a:avLst/>
          </a:prstGeom>
          <a:solidFill>
            <a:srgbClr val="FFD08C"/>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4" dirty="0">
                <a:solidFill>
                  <a:srgbClr val="000000"/>
                </a:solidFill>
                <a:latin typeface="Georgia"/>
                <a:cs typeface="Arial" panose="020B0604020202020204" pitchFamily="34" charset="0"/>
              </a:rPr>
              <a:t>Promotion and awareness</a:t>
            </a:r>
          </a:p>
        </p:txBody>
      </p:sp>
      <p:sp>
        <p:nvSpPr>
          <p:cNvPr id="173" name="ZoneTexte 26"/>
          <p:cNvSpPr txBox="1"/>
          <p:nvPr/>
        </p:nvSpPr>
        <p:spPr>
          <a:xfrm>
            <a:off x="2242558" y="2585388"/>
            <a:ext cx="565789" cy="366639"/>
          </a:xfrm>
          <a:prstGeom prst="rect">
            <a:avLst/>
          </a:prstGeom>
          <a:solidFill>
            <a:srgbClr val="7F7F7F"/>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4" dirty="0">
                <a:solidFill>
                  <a:srgbClr val="FFFFFF"/>
                </a:solidFill>
                <a:latin typeface="Georgia"/>
                <a:cs typeface="Arial" panose="020B0604020202020204" pitchFamily="34" charset="0"/>
              </a:rPr>
              <a:t>Sustainable finance education</a:t>
            </a:r>
          </a:p>
        </p:txBody>
      </p:sp>
      <p:sp>
        <p:nvSpPr>
          <p:cNvPr id="174" name="ZoneTexte 31"/>
          <p:cNvSpPr txBox="1"/>
          <p:nvPr/>
        </p:nvSpPr>
        <p:spPr>
          <a:xfrm>
            <a:off x="1707537" y="3474765"/>
            <a:ext cx="724182" cy="244426"/>
          </a:xfrm>
          <a:prstGeom prst="rect">
            <a:avLst/>
          </a:prstGeom>
          <a:solidFill>
            <a:srgbClr val="F5D2D8"/>
          </a:solidFill>
          <a:ln>
            <a:noFill/>
          </a:ln>
        </p:spPr>
        <p:txBody>
          <a:bodyPr wrap="square" lIns="0" tIns="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4" dirty="0">
                <a:solidFill>
                  <a:srgbClr val="000000"/>
                </a:solidFill>
                <a:latin typeface="Georgia"/>
                <a:cs typeface="Arial" panose="020B0604020202020204" pitchFamily="34" charset="0"/>
              </a:rPr>
              <a:t>Infrastructure building</a:t>
            </a:r>
          </a:p>
        </p:txBody>
      </p:sp>
      <p:sp>
        <p:nvSpPr>
          <p:cNvPr id="142" name="Ellipse 141"/>
          <p:cNvSpPr/>
          <p:nvPr/>
        </p:nvSpPr>
        <p:spPr>
          <a:xfrm>
            <a:off x="4691562" y="4908031"/>
            <a:ext cx="635294" cy="635294"/>
          </a:xfrm>
          <a:prstGeom prst="ellipse">
            <a:avLst/>
          </a:prstGeom>
          <a:solidFill>
            <a:schemeClr val="accent4">
              <a:lumMod val="60000"/>
              <a:lumOff val="40000"/>
            </a:schemeClr>
          </a:solid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588" dirty="0">
              <a:solidFill>
                <a:srgbClr val="FFFFFF"/>
              </a:solidFill>
            </a:endParaRPr>
          </a:p>
        </p:txBody>
      </p:sp>
      <p:sp>
        <p:nvSpPr>
          <p:cNvPr id="58" name="Marcador de número de diapositiva 57"/>
          <p:cNvSpPr>
            <a:spLocks noGrp="1"/>
          </p:cNvSpPr>
          <p:nvPr>
            <p:ph type="sldNum" sz="quarter" idx="12"/>
          </p:nvPr>
        </p:nvSpPr>
        <p:spPr/>
        <p:txBody>
          <a:bodyPr/>
          <a:lstStyle/>
          <a:p>
            <a:fld id="{A83410DC-DF59-4D8B-9807-3BD672EC0173}" type="slidenum">
              <a:rPr lang="es-ES">
                <a:solidFill>
                  <a:srgbClr val="000000"/>
                </a:solidFill>
              </a:rPr>
              <a:pPr/>
              <a:t>23</a:t>
            </a:fld>
            <a:endParaRPr lang="es-ES">
              <a:solidFill>
                <a:srgbClr val="000000"/>
              </a:solidFill>
            </a:endParaRPr>
          </a:p>
        </p:txBody>
      </p:sp>
    </p:spTree>
    <p:custDataLst>
      <p:tags r:id="rId1"/>
    </p:custDataLst>
    <p:extLst>
      <p:ext uri="{BB962C8B-B14F-4D97-AF65-F5344CB8AC3E}">
        <p14:creationId xmlns:p14="http://schemas.microsoft.com/office/powerpoint/2010/main" val="791644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a:xfrm>
            <a:off x="457200" y="457200"/>
            <a:ext cx="8363272" cy="1371600"/>
          </a:xfrm>
        </p:spPr>
        <p:txBody>
          <a:bodyPr vert="horz" lIns="0" tIns="0" rIns="0" bIns="0" rtlCol="0" anchor="t" anchorCtr="0">
            <a:normAutofit/>
          </a:bodyPr>
          <a:lstStyle/>
          <a:p>
            <a:r>
              <a:rPr lang="en-GB" b="1" dirty="0">
                <a:latin typeface="Candara" charset="0"/>
                <a:ea typeface="Candara" charset="0"/>
                <a:cs typeface="Candara" charset="0"/>
              </a:rPr>
              <a:t>2. Enabling Environment </a:t>
            </a:r>
            <a:r>
              <a:rPr lang="en-GB" sz="2400" dirty="0">
                <a:latin typeface="Candara" charset="0"/>
                <a:ea typeface="Candara" charset="0"/>
                <a:cs typeface="Candara" charset="0"/>
              </a:rPr>
              <a:t/>
            </a:r>
            <a:br>
              <a:rPr lang="en-GB" sz="2400" dirty="0">
                <a:latin typeface="Candara" charset="0"/>
                <a:ea typeface="Candara" charset="0"/>
                <a:cs typeface="Candara" charset="0"/>
              </a:rPr>
            </a:br>
            <a:r>
              <a:rPr lang="en-US" sz="2400" dirty="0">
                <a:latin typeface="Candara" charset="0"/>
                <a:ea typeface="Candara" charset="0"/>
                <a:cs typeface="Candara" charset="0"/>
              </a:rPr>
              <a:t>The majority of policy and regulatory measures in place are aimed at improving information flows, primarily through strengthening reporting by corporates and financial institutions</a:t>
            </a:r>
            <a:endParaRPr lang="en-GB" sz="2400" dirty="0">
              <a:latin typeface="Candara" charset="0"/>
              <a:ea typeface="Candara" charset="0"/>
              <a:cs typeface="Candara" charset="0"/>
            </a:endParaRPr>
          </a:p>
        </p:txBody>
      </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59" name="Marcador de número de diapositiva 58"/>
          <p:cNvSpPr>
            <a:spLocks noGrp="1"/>
          </p:cNvSpPr>
          <p:nvPr>
            <p:ph type="sldNum" sz="quarter" idx="12"/>
          </p:nvPr>
        </p:nvSpPr>
        <p:spPr/>
        <p:txBody>
          <a:bodyPr/>
          <a:lstStyle/>
          <a:p>
            <a:fld id="{A83410DC-DF59-4D8B-9807-3BD672EC0173}" type="slidenum">
              <a:rPr lang="es-ES">
                <a:solidFill>
                  <a:srgbClr val="000000"/>
                </a:solidFill>
              </a:rPr>
              <a:pPr/>
              <a:t>24</a:t>
            </a:fld>
            <a:endParaRPr lang="es-ES">
              <a:solidFill>
                <a:srgbClr val="000000"/>
              </a:solidFill>
            </a:endParaRPr>
          </a:p>
        </p:txBody>
      </p:sp>
      <p:pic>
        <p:nvPicPr>
          <p:cNvPr id="58" name="Imagen 57"/>
          <p:cNvPicPr>
            <a:picLocks noChangeAspect="1"/>
          </p:cNvPicPr>
          <p:nvPr/>
        </p:nvPicPr>
        <p:blipFill>
          <a:blip r:embed="rId6"/>
          <a:stretch>
            <a:fillRect/>
          </a:stretch>
        </p:blipFill>
        <p:spPr>
          <a:xfrm>
            <a:off x="1183537" y="2336828"/>
            <a:ext cx="4676775" cy="3686175"/>
          </a:xfrm>
          <a:prstGeom prst="rect">
            <a:avLst/>
          </a:prstGeom>
        </p:spPr>
      </p:pic>
    </p:spTree>
    <p:custDataLst>
      <p:tags r:id="rId1"/>
    </p:custDataLst>
    <p:extLst>
      <p:ext uri="{BB962C8B-B14F-4D97-AF65-F5344CB8AC3E}">
        <p14:creationId xmlns:p14="http://schemas.microsoft.com/office/powerpoint/2010/main" val="618467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a:xfrm>
            <a:off x="457200" y="457200"/>
            <a:ext cx="8363272" cy="1371600"/>
          </a:xfrm>
        </p:spPr>
        <p:txBody>
          <a:bodyPr vert="horz" lIns="0" tIns="0" rIns="0" bIns="0" rtlCol="0" anchor="t" anchorCtr="0">
            <a:normAutofit/>
          </a:bodyPr>
          <a:lstStyle/>
          <a:p>
            <a:r>
              <a:rPr lang="en-GB" sz="2400" b="1" dirty="0">
                <a:latin typeface="Candara" charset="0"/>
                <a:ea typeface="Candara" charset="0"/>
                <a:cs typeface="Candara" charset="0"/>
              </a:rPr>
              <a:t>Enabling Environment </a:t>
            </a:r>
            <a:r>
              <a:rPr lang="en-GB" sz="2400" dirty="0">
                <a:latin typeface="Candara" charset="0"/>
                <a:ea typeface="Candara" charset="0"/>
                <a:cs typeface="Candara" charset="0"/>
              </a:rPr>
              <a:t/>
            </a:r>
            <a:br>
              <a:rPr lang="en-GB" sz="2400" dirty="0">
                <a:latin typeface="Candara" charset="0"/>
                <a:ea typeface="Candara" charset="0"/>
                <a:cs typeface="Candara" charset="0"/>
              </a:rPr>
            </a:br>
            <a:r>
              <a:rPr lang="en-US" sz="2400" dirty="0">
                <a:latin typeface="Candara" charset="0"/>
                <a:ea typeface="Candara" charset="0"/>
                <a:cs typeface="Candara" charset="0"/>
              </a:rPr>
              <a:t>Nearly all respondents identified the presence of at least one financial instrument or incentive implemented by public authorities</a:t>
            </a:r>
            <a:endParaRPr lang="en-GB" sz="2400" dirty="0">
              <a:latin typeface="Candara" charset="0"/>
              <a:ea typeface="Candara" charset="0"/>
              <a:cs typeface="Candara" charset="0"/>
            </a:endParaRPr>
          </a:p>
        </p:txBody>
      </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59" name="Marcador de número de diapositiva 58"/>
          <p:cNvSpPr>
            <a:spLocks noGrp="1"/>
          </p:cNvSpPr>
          <p:nvPr>
            <p:ph type="sldNum" sz="quarter" idx="12"/>
          </p:nvPr>
        </p:nvSpPr>
        <p:spPr/>
        <p:txBody>
          <a:bodyPr/>
          <a:lstStyle/>
          <a:p>
            <a:fld id="{A83410DC-DF59-4D8B-9807-3BD672EC0173}" type="slidenum">
              <a:rPr lang="es-ES">
                <a:solidFill>
                  <a:srgbClr val="000000"/>
                </a:solidFill>
              </a:rPr>
              <a:pPr/>
              <a:t>25</a:t>
            </a:fld>
            <a:endParaRPr lang="es-ES">
              <a:solidFill>
                <a:srgbClr val="000000"/>
              </a:solidFill>
            </a:endParaRPr>
          </a:p>
        </p:txBody>
      </p:sp>
      <p:pic>
        <p:nvPicPr>
          <p:cNvPr id="60" name="Imagen 59"/>
          <p:cNvPicPr>
            <a:picLocks noChangeAspect="1"/>
          </p:cNvPicPr>
          <p:nvPr/>
        </p:nvPicPr>
        <p:blipFill>
          <a:blip r:embed="rId6"/>
          <a:stretch>
            <a:fillRect/>
          </a:stretch>
        </p:blipFill>
        <p:spPr>
          <a:xfrm>
            <a:off x="1183536" y="2204864"/>
            <a:ext cx="4591050" cy="3228975"/>
          </a:xfrm>
          <a:prstGeom prst="rect">
            <a:avLst/>
          </a:prstGeom>
        </p:spPr>
      </p:pic>
    </p:spTree>
    <p:custDataLst>
      <p:tags r:id="rId1"/>
    </p:custDataLst>
    <p:extLst>
      <p:ext uri="{BB962C8B-B14F-4D97-AF65-F5344CB8AC3E}">
        <p14:creationId xmlns:p14="http://schemas.microsoft.com/office/powerpoint/2010/main" val="213272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a:xfrm>
            <a:off x="457200" y="457200"/>
            <a:ext cx="8363272" cy="1371600"/>
          </a:xfrm>
        </p:spPr>
        <p:txBody>
          <a:bodyPr vert="horz" lIns="0" tIns="0" rIns="0" bIns="0" rtlCol="0" anchor="t" anchorCtr="0">
            <a:normAutofit/>
          </a:bodyPr>
          <a:lstStyle/>
          <a:p>
            <a:r>
              <a:rPr lang="en-GB" b="1" dirty="0">
                <a:latin typeface="Candara" charset="0"/>
                <a:ea typeface="Candara" charset="0"/>
                <a:cs typeface="Candara" charset="0"/>
              </a:rPr>
              <a:t>3. Market environment </a:t>
            </a:r>
            <a:r>
              <a:rPr lang="en-GB" dirty="0">
                <a:latin typeface="Candara" charset="0"/>
                <a:ea typeface="Candara" charset="0"/>
                <a:cs typeface="Candara" charset="0"/>
              </a:rPr>
              <a:t/>
            </a:r>
            <a:br>
              <a:rPr lang="en-GB" dirty="0">
                <a:latin typeface="Candara" charset="0"/>
                <a:ea typeface="Candara" charset="0"/>
                <a:cs typeface="Candara" charset="0"/>
              </a:rPr>
            </a:br>
            <a:r>
              <a:rPr lang="en-US" sz="2400" dirty="0">
                <a:latin typeface="Candara" charset="0"/>
                <a:ea typeface="Candara" charset="0"/>
                <a:cs typeface="Candara" charset="0"/>
              </a:rPr>
              <a:t>Wide range of instruments present in FC4S member </a:t>
            </a:r>
            <a:r>
              <a:rPr lang="en-US" sz="2400" dirty="0" err="1">
                <a:latin typeface="Candara" charset="0"/>
                <a:ea typeface="Candara" charset="0"/>
                <a:cs typeface="Candara" charset="0"/>
              </a:rPr>
              <a:t>centres</a:t>
            </a:r>
            <a:endParaRPr lang="en-GB" dirty="0">
              <a:latin typeface="Candara" charset="0"/>
              <a:ea typeface="Candara" charset="0"/>
              <a:cs typeface="Candara" charset="0"/>
            </a:endParaRPr>
          </a:p>
        </p:txBody>
      </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59" name="Marcador de número de diapositiva 58"/>
          <p:cNvSpPr>
            <a:spLocks noGrp="1"/>
          </p:cNvSpPr>
          <p:nvPr>
            <p:ph type="sldNum" sz="quarter" idx="12"/>
          </p:nvPr>
        </p:nvSpPr>
        <p:spPr/>
        <p:txBody>
          <a:bodyPr/>
          <a:lstStyle/>
          <a:p>
            <a:fld id="{A83410DC-DF59-4D8B-9807-3BD672EC0173}" type="slidenum">
              <a:rPr lang="es-ES">
                <a:solidFill>
                  <a:srgbClr val="000000"/>
                </a:solidFill>
              </a:rPr>
              <a:pPr/>
              <a:t>26</a:t>
            </a:fld>
            <a:endParaRPr lang="es-ES">
              <a:solidFill>
                <a:srgbClr val="000000"/>
              </a:solidFill>
            </a:endParaRPr>
          </a:p>
        </p:txBody>
      </p:sp>
      <p:pic>
        <p:nvPicPr>
          <p:cNvPr id="60" name="Imagen 59"/>
          <p:cNvPicPr>
            <a:picLocks noChangeAspect="1"/>
          </p:cNvPicPr>
          <p:nvPr/>
        </p:nvPicPr>
        <p:blipFill>
          <a:blip r:embed="rId6"/>
          <a:stretch>
            <a:fillRect/>
          </a:stretch>
        </p:blipFill>
        <p:spPr>
          <a:xfrm>
            <a:off x="690756" y="1412776"/>
            <a:ext cx="3680460" cy="2240280"/>
          </a:xfrm>
          <a:prstGeom prst="rect">
            <a:avLst/>
          </a:prstGeom>
        </p:spPr>
      </p:pic>
      <p:pic>
        <p:nvPicPr>
          <p:cNvPr id="55" name="Imagen 54"/>
          <p:cNvPicPr>
            <a:picLocks noChangeAspect="1"/>
          </p:cNvPicPr>
          <p:nvPr/>
        </p:nvPicPr>
        <p:blipFill>
          <a:blip r:embed="rId7"/>
          <a:stretch>
            <a:fillRect/>
          </a:stretch>
        </p:blipFill>
        <p:spPr>
          <a:xfrm>
            <a:off x="690756" y="3770813"/>
            <a:ext cx="3657600" cy="1866900"/>
          </a:xfrm>
          <a:prstGeom prst="rect">
            <a:avLst/>
          </a:prstGeom>
        </p:spPr>
      </p:pic>
      <p:pic>
        <p:nvPicPr>
          <p:cNvPr id="56" name="Imagen 55"/>
          <p:cNvPicPr>
            <a:picLocks noChangeAspect="1"/>
          </p:cNvPicPr>
          <p:nvPr/>
        </p:nvPicPr>
        <p:blipFill>
          <a:blip r:embed="rId8"/>
          <a:stretch>
            <a:fillRect/>
          </a:stretch>
        </p:blipFill>
        <p:spPr>
          <a:xfrm>
            <a:off x="4689334" y="1412776"/>
            <a:ext cx="3642360" cy="1927860"/>
          </a:xfrm>
          <a:prstGeom prst="rect">
            <a:avLst/>
          </a:prstGeom>
        </p:spPr>
      </p:pic>
      <p:pic>
        <p:nvPicPr>
          <p:cNvPr id="61" name="Imagen 60"/>
          <p:cNvPicPr>
            <a:picLocks noChangeAspect="1"/>
          </p:cNvPicPr>
          <p:nvPr/>
        </p:nvPicPr>
        <p:blipFill>
          <a:blip r:embed="rId9"/>
          <a:stretch>
            <a:fillRect/>
          </a:stretch>
        </p:blipFill>
        <p:spPr>
          <a:xfrm>
            <a:off x="4689334" y="3534112"/>
            <a:ext cx="3665220" cy="3063240"/>
          </a:xfrm>
          <a:prstGeom prst="rect">
            <a:avLst/>
          </a:prstGeom>
        </p:spPr>
      </p:pic>
    </p:spTree>
    <p:custDataLst>
      <p:tags r:id="rId1"/>
    </p:custDataLst>
    <p:extLst>
      <p:ext uri="{BB962C8B-B14F-4D97-AF65-F5344CB8AC3E}">
        <p14:creationId xmlns:p14="http://schemas.microsoft.com/office/powerpoint/2010/main" val="38493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id" hidden="1"/>
          <p:cNvGrpSpPr/>
          <p:nvPr>
            <p:custDataLst>
              <p:tags r:id="rId2"/>
            </p:custDataLst>
          </p:nvPr>
        </p:nvGrpSpPr>
        <p:grpSpPr>
          <a:xfrm>
            <a:off x="602428" y="540572"/>
            <a:ext cx="7939144" cy="6043108"/>
            <a:chOff x="530352" y="612648"/>
            <a:chExt cx="8997696" cy="6848856"/>
          </a:xfrm>
        </p:grpSpPr>
        <p:grpSp>
          <p:nvGrpSpPr>
            <p:cNvPr id="5" name="Group 107" hidden="1"/>
            <p:cNvGrpSpPr/>
            <p:nvPr userDrawn="1"/>
          </p:nvGrpSpPr>
          <p:grpSpPr>
            <a:xfrm>
              <a:off x="530352" y="7159752"/>
              <a:ext cx="8997696" cy="301752"/>
              <a:chOff x="530352" y="7159752"/>
              <a:chExt cx="8997696" cy="301752"/>
            </a:xfrm>
          </p:grpSpPr>
          <p:sp>
            <p:nvSpPr>
              <p:cNvPr id="52" name="Footer block" hidden="1"/>
              <p:cNvSpPr>
                <a:spLocks noChangeArrowheads="1"/>
              </p:cNvSpPr>
              <p:nvPr/>
            </p:nvSpPr>
            <p:spPr bwMode="gray">
              <a:xfrm>
                <a:off x="6629400"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3" name="Footer block" hidden="1"/>
              <p:cNvSpPr>
                <a:spLocks noChangeArrowheads="1"/>
              </p:cNvSpPr>
              <p:nvPr/>
            </p:nvSpPr>
            <p:spPr bwMode="gray">
              <a:xfrm>
                <a:off x="3584448"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4" name="Footer block" hidden="1"/>
              <p:cNvSpPr>
                <a:spLocks noChangeArrowheads="1"/>
              </p:cNvSpPr>
              <p:nvPr/>
            </p:nvSpPr>
            <p:spPr bwMode="gray">
              <a:xfrm>
                <a:off x="530352" y="7159752"/>
                <a:ext cx="2898648" cy="301752"/>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6" name="Group 106" hidden="1"/>
            <p:cNvGrpSpPr/>
            <p:nvPr userDrawn="1"/>
          </p:nvGrpSpPr>
          <p:grpSpPr>
            <a:xfrm>
              <a:off x="530352" y="1066800"/>
              <a:ext cx="8997696" cy="835152"/>
              <a:chOff x="530352" y="1066800"/>
              <a:chExt cx="8997696" cy="835152"/>
            </a:xfrm>
          </p:grpSpPr>
          <p:sp>
            <p:nvSpPr>
              <p:cNvPr id="50" name="Title block" hidden="1"/>
              <p:cNvSpPr>
                <a:spLocks noChangeArrowheads="1"/>
              </p:cNvSpPr>
              <p:nvPr userDrawn="1"/>
            </p:nvSpPr>
            <p:spPr bwMode="gray">
              <a:xfrm>
                <a:off x="5102352" y="1066800"/>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51" name="Title block" hidden="1"/>
              <p:cNvSpPr>
                <a:spLocks noChangeArrowheads="1"/>
              </p:cNvSpPr>
              <p:nvPr/>
            </p:nvSpPr>
            <p:spPr bwMode="gray">
              <a:xfrm>
                <a:off x="530352" y="1069848"/>
                <a:ext cx="4425696" cy="832104"/>
              </a:xfrm>
              <a:prstGeom prst="rect">
                <a:avLst/>
              </a:prstGeom>
              <a:solidFill>
                <a:srgbClr val="FCC3D7">
                  <a:alpha val="25000"/>
                </a:srgbClr>
              </a:solidFill>
              <a:ln w="6350" cap="rnd">
                <a:solidFill>
                  <a:srgbClr val="FCC3D7"/>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sp>
          <p:nvSpPr>
            <p:cNvPr id="7" name="Header block" hidden="1"/>
            <p:cNvSpPr>
              <a:spLocks noChangeArrowheads="1"/>
            </p:cNvSpPr>
            <p:nvPr userDrawn="1"/>
          </p:nvSpPr>
          <p:spPr bwMode="gray">
            <a:xfrm>
              <a:off x="530352" y="612648"/>
              <a:ext cx="8988552" cy="228600"/>
            </a:xfrm>
            <a:prstGeom prst="rect">
              <a:avLst/>
            </a:prstGeom>
            <a:solidFill>
              <a:srgbClr val="CCFFFF">
                <a:alpha val="25000"/>
              </a:srgbClr>
            </a:solidFill>
            <a:ln w="6350" cap="rnd">
              <a:solidFill>
                <a:srgbClr val="CCFFFF"/>
              </a:solidFill>
              <a:prstDash val="sysDot"/>
              <a:miter lim="800000"/>
              <a:headEnd/>
              <a:tailEnd/>
            </a:ln>
            <a:effectLst/>
          </p:spPr>
          <p:txBody>
            <a:bodyPr wrap="none" lIns="0" tIns="0" rIns="0" bIns="0" anchor="ctr"/>
            <a:lstStyle/>
            <a:p>
              <a:pPr algn="ctr" defTabSz="707409">
                <a:buSzPct val="90000"/>
                <a:defRPr/>
              </a:pPr>
              <a:endParaRPr lang="en-GB" sz="1235" dirty="0">
                <a:solidFill>
                  <a:srgbClr val="DB536A"/>
                </a:solidFill>
                <a:cs typeface="Arial" charset="0"/>
              </a:endParaRPr>
            </a:p>
          </p:txBody>
        </p:sp>
        <p:grpSp>
          <p:nvGrpSpPr>
            <p:cNvPr id="8" name="Group 600" hidden="1"/>
            <p:cNvGrpSpPr/>
            <p:nvPr userDrawn="1"/>
          </p:nvGrpSpPr>
          <p:grpSpPr>
            <a:xfrm>
              <a:off x="533400" y="6245352"/>
              <a:ext cx="8994648" cy="688848"/>
              <a:chOff x="533400" y="6013704"/>
              <a:chExt cx="8994648" cy="688848"/>
            </a:xfrm>
          </p:grpSpPr>
          <p:sp>
            <p:nvSpPr>
              <p:cNvPr id="44" name="Content block 606" hidden="1"/>
              <p:cNvSpPr>
                <a:spLocks noChangeArrowheads="1"/>
              </p:cNvSpPr>
              <p:nvPr userDrawn="1"/>
            </p:nvSpPr>
            <p:spPr bwMode="gray">
              <a:xfrm>
                <a:off x="8156448"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5" name="Content block 605" hidden="1"/>
              <p:cNvSpPr>
                <a:spLocks noChangeArrowheads="1"/>
              </p:cNvSpPr>
              <p:nvPr userDrawn="1"/>
            </p:nvSpPr>
            <p:spPr bwMode="gray">
              <a:xfrm>
                <a:off x="6631840" y="60137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6" name="Content block 604" hidden="1"/>
              <p:cNvSpPr>
                <a:spLocks noChangeArrowheads="1"/>
              </p:cNvSpPr>
              <p:nvPr/>
            </p:nvSpPr>
            <p:spPr bwMode="gray">
              <a:xfrm>
                <a:off x="510723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7" name="Content block 603" hidden="1"/>
              <p:cNvSpPr>
                <a:spLocks noChangeArrowheads="1"/>
              </p:cNvSpPr>
              <p:nvPr/>
            </p:nvSpPr>
            <p:spPr bwMode="gray">
              <a:xfrm>
                <a:off x="358262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8" name="Content block 602" hidden="1"/>
              <p:cNvSpPr>
                <a:spLocks noChangeArrowheads="1"/>
              </p:cNvSpPr>
              <p:nvPr/>
            </p:nvSpPr>
            <p:spPr bwMode="gray">
              <a:xfrm>
                <a:off x="205801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9" name="Content block 601" hidden="1"/>
              <p:cNvSpPr>
                <a:spLocks noChangeArrowheads="1"/>
              </p:cNvSpPr>
              <p:nvPr/>
            </p:nvSpPr>
            <p:spPr bwMode="gray">
              <a:xfrm>
                <a:off x="533400" y="60167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9" name="Group 500" hidden="1"/>
            <p:cNvGrpSpPr/>
            <p:nvPr userDrawn="1"/>
          </p:nvGrpSpPr>
          <p:grpSpPr>
            <a:xfrm>
              <a:off x="533400" y="5407152"/>
              <a:ext cx="8994648" cy="688848"/>
              <a:chOff x="533400" y="5026152"/>
              <a:chExt cx="8994648" cy="688848"/>
            </a:xfrm>
          </p:grpSpPr>
          <p:sp>
            <p:nvSpPr>
              <p:cNvPr id="38" name="Content block 506" hidden="1"/>
              <p:cNvSpPr>
                <a:spLocks noChangeArrowheads="1"/>
              </p:cNvSpPr>
              <p:nvPr userDrawn="1"/>
            </p:nvSpPr>
            <p:spPr bwMode="gray">
              <a:xfrm>
                <a:off x="8156448"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9" name="Content block 505" hidden="1"/>
              <p:cNvSpPr>
                <a:spLocks noChangeArrowheads="1"/>
              </p:cNvSpPr>
              <p:nvPr userDrawn="1"/>
            </p:nvSpPr>
            <p:spPr bwMode="gray">
              <a:xfrm>
                <a:off x="6631840" y="50261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0" name="Content block 504" hidden="1"/>
              <p:cNvSpPr>
                <a:spLocks noChangeArrowheads="1"/>
              </p:cNvSpPr>
              <p:nvPr/>
            </p:nvSpPr>
            <p:spPr bwMode="gray">
              <a:xfrm>
                <a:off x="510723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1" name="Content block 503" hidden="1"/>
              <p:cNvSpPr>
                <a:spLocks noChangeArrowheads="1"/>
              </p:cNvSpPr>
              <p:nvPr/>
            </p:nvSpPr>
            <p:spPr bwMode="gray">
              <a:xfrm>
                <a:off x="358262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2" name="Content block 502" hidden="1"/>
              <p:cNvSpPr>
                <a:spLocks noChangeArrowheads="1"/>
              </p:cNvSpPr>
              <p:nvPr/>
            </p:nvSpPr>
            <p:spPr bwMode="gray">
              <a:xfrm>
                <a:off x="205801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43" name="Content block 501" hidden="1"/>
              <p:cNvSpPr>
                <a:spLocks noChangeArrowheads="1"/>
              </p:cNvSpPr>
              <p:nvPr/>
            </p:nvSpPr>
            <p:spPr bwMode="gray">
              <a:xfrm>
                <a:off x="533400" y="50292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0" name="Group 400" hidden="1"/>
            <p:cNvGrpSpPr/>
            <p:nvPr userDrawn="1"/>
          </p:nvGrpSpPr>
          <p:grpSpPr>
            <a:xfrm>
              <a:off x="533400" y="4568952"/>
              <a:ext cx="8994648" cy="688848"/>
              <a:chOff x="533400" y="4038600"/>
              <a:chExt cx="8994648" cy="688848"/>
            </a:xfrm>
          </p:grpSpPr>
          <p:sp>
            <p:nvSpPr>
              <p:cNvPr id="32" name="Content block 406" hidden="1"/>
              <p:cNvSpPr>
                <a:spLocks noChangeArrowheads="1"/>
              </p:cNvSpPr>
              <p:nvPr userDrawn="1"/>
            </p:nvSpPr>
            <p:spPr bwMode="gray">
              <a:xfrm>
                <a:off x="8156448"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3" name="Content block 405" hidden="1"/>
              <p:cNvSpPr>
                <a:spLocks noChangeArrowheads="1"/>
              </p:cNvSpPr>
              <p:nvPr userDrawn="1"/>
            </p:nvSpPr>
            <p:spPr bwMode="gray">
              <a:xfrm>
                <a:off x="6631840" y="40386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4" name="Content block 404" hidden="1"/>
              <p:cNvSpPr>
                <a:spLocks noChangeArrowheads="1"/>
              </p:cNvSpPr>
              <p:nvPr/>
            </p:nvSpPr>
            <p:spPr bwMode="gray">
              <a:xfrm>
                <a:off x="510723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5" name="Content block 403" hidden="1"/>
              <p:cNvSpPr>
                <a:spLocks noChangeArrowheads="1"/>
              </p:cNvSpPr>
              <p:nvPr/>
            </p:nvSpPr>
            <p:spPr bwMode="gray">
              <a:xfrm>
                <a:off x="358262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6" name="Content block 402" hidden="1"/>
              <p:cNvSpPr>
                <a:spLocks noChangeArrowheads="1"/>
              </p:cNvSpPr>
              <p:nvPr/>
            </p:nvSpPr>
            <p:spPr bwMode="gray">
              <a:xfrm>
                <a:off x="205801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7" name="Content block 401" hidden="1"/>
              <p:cNvSpPr>
                <a:spLocks noChangeArrowheads="1"/>
              </p:cNvSpPr>
              <p:nvPr/>
            </p:nvSpPr>
            <p:spPr bwMode="gray">
              <a:xfrm>
                <a:off x="533400" y="40416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1" name="Group 300" hidden="1"/>
            <p:cNvGrpSpPr/>
            <p:nvPr userDrawn="1"/>
          </p:nvGrpSpPr>
          <p:grpSpPr>
            <a:xfrm>
              <a:off x="533400" y="3730752"/>
              <a:ext cx="8994648" cy="688848"/>
              <a:chOff x="533400" y="3041904"/>
              <a:chExt cx="8994648" cy="688848"/>
            </a:xfrm>
          </p:grpSpPr>
          <p:sp>
            <p:nvSpPr>
              <p:cNvPr id="26" name="Content block 306" hidden="1"/>
              <p:cNvSpPr>
                <a:spLocks noChangeArrowheads="1"/>
              </p:cNvSpPr>
              <p:nvPr userDrawn="1"/>
            </p:nvSpPr>
            <p:spPr bwMode="gray">
              <a:xfrm>
                <a:off x="8156448"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7" name="Content block 305" hidden="1"/>
              <p:cNvSpPr>
                <a:spLocks noChangeArrowheads="1"/>
              </p:cNvSpPr>
              <p:nvPr userDrawn="1"/>
            </p:nvSpPr>
            <p:spPr bwMode="gray">
              <a:xfrm>
                <a:off x="6631840" y="3041904"/>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8" name="Content block 304" hidden="1"/>
              <p:cNvSpPr>
                <a:spLocks noChangeArrowheads="1"/>
              </p:cNvSpPr>
              <p:nvPr/>
            </p:nvSpPr>
            <p:spPr bwMode="gray">
              <a:xfrm>
                <a:off x="510723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9" name="Content block 303" hidden="1"/>
              <p:cNvSpPr>
                <a:spLocks noChangeArrowheads="1"/>
              </p:cNvSpPr>
              <p:nvPr/>
            </p:nvSpPr>
            <p:spPr bwMode="gray">
              <a:xfrm>
                <a:off x="358262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0" name="Content block 302" hidden="1"/>
              <p:cNvSpPr>
                <a:spLocks noChangeArrowheads="1"/>
              </p:cNvSpPr>
              <p:nvPr/>
            </p:nvSpPr>
            <p:spPr bwMode="gray">
              <a:xfrm>
                <a:off x="205801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31" name="Content block 301" hidden="1"/>
              <p:cNvSpPr>
                <a:spLocks noChangeArrowheads="1"/>
              </p:cNvSpPr>
              <p:nvPr/>
            </p:nvSpPr>
            <p:spPr bwMode="gray">
              <a:xfrm>
                <a:off x="533400" y="30449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2" name="Group 200" hidden="1"/>
            <p:cNvGrpSpPr/>
            <p:nvPr userDrawn="1"/>
          </p:nvGrpSpPr>
          <p:grpSpPr>
            <a:xfrm>
              <a:off x="533400" y="2892552"/>
              <a:ext cx="8994648" cy="688848"/>
              <a:chOff x="533400" y="1066800"/>
              <a:chExt cx="8994648" cy="688848"/>
            </a:xfrm>
          </p:grpSpPr>
          <p:sp>
            <p:nvSpPr>
              <p:cNvPr id="20" name="Content block 206" hidden="1"/>
              <p:cNvSpPr>
                <a:spLocks noChangeArrowheads="1"/>
              </p:cNvSpPr>
              <p:nvPr userDrawn="1"/>
            </p:nvSpPr>
            <p:spPr bwMode="gray">
              <a:xfrm>
                <a:off x="8156448"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1" name="Content block 205" hidden="1"/>
              <p:cNvSpPr>
                <a:spLocks noChangeArrowheads="1"/>
              </p:cNvSpPr>
              <p:nvPr userDrawn="1"/>
            </p:nvSpPr>
            <p:spPr bwMode="gray">
              <a:xfrm>
                <a:off x="6631840" y="10668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2" name="Content block 204" hidden="1"/>
              <p:cNvSpPr>
                <a:spLocks noChangeArrowheads="1"/>
              </p:cNvSpPr>
              <p:nvPr/>
            </p:nvSpPr>
            <p:spPr bwMode="gray">
              <a:xfrm>
                <a:off x="510723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3" name="Content block 203" hidden="1"/>
              <p:cNvSpPr>
                <a:spLocks noChangeArrowheads="1"/>
              </p:cNvSpPr>
              <p:nvPr/>
            </p:nvSpPr>
            <p:spPr bwMode="gray">
              <a:xfrm>
                <a:off x="358262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4" name="Content block 202" hidden="1"/>
              <p:cNvSpPr>
                <a:spLocks noChangeArrowheads="1"/>
              </p:cNvSpPr>
              <p:nvPr/>
            </p:nvSpPr>
            <p:spPr bwMode="gray">
              <a:xfrm>
                <a:off x="205801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25" name="Content block 201" hidden="1"/>
              <p:cNvSpPr>
                <a:spLocks noChangeArrowheads="1"/>
              </p:cNvSpPr>
              <p:nvPr/>
            </p:nvSpPr>
            <p:spPr bwMode="gray">
              <a:xfrm>
                <a:off x="533400" y="1069848"/>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nvGrpSpPr>
            <p:cNvPr id="13" name="Group 100" hidden="1"/>
            <p:cNvGrpSpPr/>
            <p:nvPr userDrawn="1"/>
          </p:nvGrpSpPr>
          <p:grpSpPr>
            <a:xfrm>
              <a:off x="533400" y="2054352"/>
              <a:ext cx="8994648" cy="688848"/>
              <a:chOff x="533400" y="2054352"/>
              <a:chExt cx="8994648" cy="688848"/>
            </a:xfrm>
          </p:grpSpPr>
          <p:sp>
            <p:nvSpPr>
              <p:cNvPr id="14" name="Content block 106" hidden="1"/>
              <p:cNvSpPr>
                <a:spLocks noChangeArrowheads="1"/>
              </p:cNvSpPr>
              <p:nvPr userDrawn="1"/>
            </p:nvSpPr>
            <p:spPr bwMode="gray">
              <a:xfrm>
                <a:off x="8156448"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5" name="Content block 105" hidden="1"/>
              <p:cNvSpPr>
                <a:spLocks noChangeArrowheads="1"/>
              </p:cNvSpPr>
              <p:nvPr userDrawn="1"/>
            </p:nvSpPr>
            <p:spPr bwMode="gray">
              <a:xfrm>
                <a:off x="6631840" y="2054352"/>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6" name="Content block 104" hidden="1"/>
              <p:cNvSpPr>
                <a:spLocks noChangeArrowheads="1"/>
              </p:cNvSpPr>
              <p:nvPr/>
            </p:nvSpPr>
            <p:spPr bwMode="gray">
              <a:xfrm>
                <a:off x="510723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7" name="Content block 103" hidden="1"/>
              <p:cNvSpPr>
                <a:spLocks noChangeArrowheads="1"/>
              </p:cNvSpPr>
              <p:nvPr/>
            </p:nvSpPr>
            <p:spPr bwMode="gray">
              <a:xfrm>
                <a:off x="358262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8" name="Content block 102" hidden="1"/>
              <p:cNvSpPr>
                <a:spLocks noChangeArrowheads="1"/>
              </p:cNvSpPr>
              <p:nvPr/>
            </p:nvSpPr>
            <p:spPr bwMode="gray">
              <a:xfrm>
                <a:off x="205801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sp>
            <p:nvSpPr>
              <p:cNvPr id="19" name="Content block 101" hidden="1"/>
              <p:cNvSpPr>
                <a:spLocks noChangeArrowheads="1"/>
              </p:cNvSpPr>
              <p:nvPr/>
            </p:nvSpPr>
            <p:spPr bwMode="gray">
              <a:xfrm>
                <a:off x="533400" y="2057400"/>
                <a:ext cx="1371600" cy="685800"/>
              </a:xfrm>
              <a:prstGeom prst="rect">
                <a:avLst/>
              </a:prstGeom>
              <a:solidFill>
                <a:srgbClr val="E7EBE0">
                  <a:alpha val="50000"/>
                </a:srgbClr>
              </a:solidFill>
              <a:ln w="6350">
                <a:solidFill>
                  <a:srgbClr val="E7EBE0"/>
                </a:solidFill>
                <a:prstDash val="sysDot"/>
                <a:miter lim="800000"/>
                <a:headEnd/>
                <a:tailEnd/>
              </a:ln>
              <a:effectLst/>
            </p:spPr>
            <p:txBody>
              <a:bodyPr wrap="none" lIns="0" tIns="0" rIns="0" bIns="0" anchor="ctr"/>
              <a:lstStyle/>
              <a:p>
                <a:pPr algn="ctr" defTabSz="805466">
                  <a:defRPr/>
                </a:pPr>
                <a:endParaRPr lang="en-GB" sz="1588" dirty="0">
                  <a:solidFill>
                    <a:srgbClr val="000000"/>
                  </a:solidFill>
                </a:endParaRPr>
              </a:p>
            </p:txBody>
          </p:sp>
        </p:grpSp>
      </p:grpSp>
      <p:sp>
        <p:nvSpPr>
          <p:cNvPr id="3" name="Titre 2"/>
          <p:cNvSpPr>
            <a:spLocks noGrp="1"/>
          </p:cNvSpPr>
          <p:nvPr>
            <p:ph type="title"/>
          </p:nvPr>
        </p:nvSpPr>
        <p:spPr bwMode="auto">
          <a:xfrm>
            <a:off x="457200" y="457200"/>
            <a:ext cx="8363272" cy="1371600"/>
          </a:xfrm>
        </p:spPr>
        <p:txBody>
          <a:bodyPr vert="horz" lIns="0" tIns="0" rIns="0" bIns="0" rtlCol="0" anchor="t" anchorCtr="0">
            <a:normAutofit/>
          </a:bodyPr>
          <a:lstStyle/>
          <a:p>
            <a:r>
              <a:rPr lang="en-GB" b="1" dirty="0">
                <a:latin typeface="Candara" charset="0"/>
                <a:ea typeface="Candara" charset="0"/>
                <a:cs typeface="Candara" charset="0"/>
              </a:rPr>
              <a:t>4. Related Stakeholders </a:t>
            </a:r>
            <a:r>
              <a:rPr lang="en-GB" dirty="0">
                <a:latin typeface="Candara" charset="0"/>
                <a:ea typeface="Candara" charset="0"/>
                <a:cs typeface="Candara" charset="0"/>
              </a:rPr>
              <a:t/>
            </a:r>
            <a:br>
              <a:rPr lang="en-GB" dirty="0">
                <a:latin typeface="Candara" charset="0"/>
                <a:ea typeface="Candara" charset="0"/>
                <a:cs typeface="Candara" charset="0"/>
              </a:rPr>
            </a:br>
            <a:r>
              <a:rPr lang="en-GB" sz="2400" dirty="0">
                <a:latin typeface="Candara" charset="0"/>
                <a:ea typeface="Candara" charset="0"/>
                <a:cs typeface="Candara" charset="0"/>
              </a:rPr>
              <a:t>FC4S Centres host many groups of stakeholders active on </a:t>
            </a:r>
            <a:r>
              <a:rPr lang="en-US" sz="2400" dirty="0">
                <a:latin typeface="Candara" charset="0"/>
                <a:ea typeface="Candara" charset="0"/>
                <a:cs typeface="Candara" charset="0"/>
              </a:rPr>
              <a:t>green and/or sustainable finance topics</a:t>
            </a:r>
            <a:endParaRPr lang="en-GB" sz="2400" dirty="0">
              <a:latin typeface="Candara" charset="0"/>
              <a:ea typeface="Candara" charset="0"/>
              <a:cs typeface="Candara" charset="0"/>
            </a:endParaRPr>
          </a:p>
        </p:txBody>
      </p:sp>
      <p:sp>
        <p:nvSpPr>
          <p:cNvPr id="57" name="Section Header" hidden="1"/>
          <p:cNvSpPr txBox="1"/>
          <p:nvPr>
            <p:custDataLst>
              <p:tags r:id="rId3"/>
            </p:custDataLst>
          </p:nvPr>
        </p:nvSpPr>
        <p:spPr>
          <a:xfrm>
            <a:off x="602428" y="621254"/>
            <a:ext cx="2677393" cy="121024"/>
          </a:xfrm>
          <a:prstGeom prst="rect">
            <a:avLst/>
          </a:prstGeom>
          <a:noFill/>
        </p:spPr>
        <p:txBody>
          <a:bodyPr wrap="square" lIns="0" tIns="0" rIns="0" bIns="0" rtlCol="0" anchor="b" anchorCtr="0">
            <a:noAutofit/>
          </a:bodyPr>
          <a:lstStyle/>
          <a:p>
            <a:r>
              <a:rPr lang="en-GB" sz="794" noProof="1">
                <a:solidFill>
                  <a:srgbClr val="000000"/>
                </a:solidFill>
              </a:rPr>
              <a:t>-1 FC4S Network 2019 State of Play Report</a:t>
            </a:r>
          </a:p>
        </p:txBody>
      </p:sp>
      <p:sp>
        <p:nvSpPr>
          <p:cNvPr id="59" name="Marcador de número de diapositiva 58"/>
          <p:cNvSpPr>
            <a:spLocks noGrp="1"/>
          </p:cNvSpPr>
          <p:nvPr>
            <p:ph type="sldNum" sz="quarter" idx="12"/>
          </p:nvPr>
        </p:nvSpPr>
        <p:spPr/>
        <p:txBody>
          <a:bodyPr/>
          <a:lstStyle/>
          <a:p>
            <a:fld id="{A83410DC-DF59-4D8B-9807-3BD672EC0173}" type="slidenum">
              <a:rPr lang="es-ES">
                <a:solidFill>
                  <a:srgbClr val="000000"/>
                </a:solidFill>
              </a:rPr>
              <a:pPr/>
              <a:t>27</a:t>
            </a:fld>
            <a:endParaRPr lang="es-ES">
              <a:solidFill>
                <a:srgbClr val="000000"/>
              </a:solidFill>
            </a:endParaRPr>
          </a:p>
        </p:txBody>
      </p:sp>
      <p:graphicFrame>
        <p:nvGraphicFramePr>
          <p:cNvPr id="62" name="Gráfico 61"/>
          <p:cNvGraphicFramePr/>
          <p:nvPr>
            <p:extLst/>
          </p:nvPr>
        </p:nvGraphicFramePr>
        <p:xfrm>
          <a:off x="971600" y="2693144"/>
          <a:ext cx="6096000" cy="2320032"/>
        </p:xfrm>
        <a:graphic>
          <a:graphicData uri="http://schemas.openxmlformats.org/drawingml/2006/chart">
            <c:chart xmlns:c="http://schemas.openxmlformats.org/drawingml/2006/chart" xmlns:r="http://schemas.openxmlformats.org/officeDocument/2006/relationships" r:id="rId6"/>
          </a:graphicData>
        </a:graphic>
      </p:graphicFrame>
      <p:sp>
        <p:nvSpPr>
          <p:cNvPr id="64" name="Rectángulo 63"/>
          <p:cNvSpPr/>
          <p:nvPr/>
        </p:nvSpPr>
        <p:spPr>
          <a:xfrm>
            <a:off x="1042301" y="3418880"/>
            <a:ext cx="3468116" cy="307777"/>
          </a:xfrm>
          <a:prstGeom prst="rect">
            <a:avLst/>
          </a:prstGeom>
        </p:spPr>
        <p:txBody>
          <a:bodyPr wrap="square">
            <a:spAutoFit/>
          </a:bodyPr>
          <a:lstStyle/>
          <a:p>
            <a:r>
              <a:rPr lang="en-GB" sz="1400" dirty="0">
                <a:solidFill>
                  <a:srgbClr val="000000"/>
                </a:solidFill>
              </a:rPr>
              <a:t>Media providing specialized information</a:t>
            </a:r>
          </a:p>
        </p:txBody>
      </p:sp>
      <p:sp>
        <p:nvSpPr>
          <p:cNvPr id="65" name="Rectángulo 64"/>
          <p:cNvSpPr/>
          <p:nvPr/>
        </p:nvSpPr>
        <p:spPr>
          <a:xfrm>
            <a:off x="1042301" y="4096322"/>
            <a:ext cx="3468116" cy="307777"/>
          </a:xfrm>
          <a:prstGeom prst="rect">
            <a:avLst/>
          </a:prstGeom>
        </p:spPr>
        <p:txBody>
          <a:bodyPr wrap="square">
            <a:spAutoFit/>
          </a:bodyPr>
          <a:lstStyle/>
          <a:p>
            <a:r>
              <a:rPr lang="en-GB" sz="1400" dirty="0">
                <a:solidFill>
                  <a:srgbClr val="000000"/>
                </a:solidFill>
              </a:rPr>
              <a:t>Civil society and NGOs active</a:t>
            </a:r>
          </a:p>
        </p:txBody>
      </p:sp>
      <p:sp>
        <p:nvSpPr>
          <p:cNvPr id="66" name="Rectángulo 65"/>
          <p:cNvSpPr/>
          <p:nvPr/>
        </p:nvSpPr>
        <p:spPr>
          <a:xfrm>
            <a:off x="1042301" y="2746177"/>
            <a:ext cx="4057419" cy="307777"/>
          </a:xfrm>
          <a:prstGeom prst="rect">
            <a:avLst/>
          </a:prstGeom>
        </p:spPr>
        <p:txBody>
          <a:bodyPr wrap="square">
            <a:spAutoFit/>
          </a:bodyPr>
          <a:lstStyle/>
          <a:p>
            <a:r>
              <a:rPr lang="en-GB" sz="1400" dirty="0">
                <a:solidFill>
                  <a:srgbClr val="000000"/>
                </a:solidFill>
              </a:rPr>
              <a:t>Research institutes and think tanks collaboration</a:t>
            </a:r>
          </a:p>
        </p:txBody>
      </p:sp>
      <p:sp>
        <p:nvSpPr>
          <p:cNvPr id="67" name="Rectángulo 66"/>
          <p:cNvSpPr/>
          <p:nvPr/>
        </p:nvSpPr>
        <p:spPr>
          <a:xfrm>
            <a:off x="1048021" y="2046104"/>
            <a:ext cx="5540203" cy="523220"/>
          </a:xfrm>
          <a:prstGeom prst="rect">
            <a:avLst/>
          </a:prstGeom>
        </p:spPr>
        <p:txBody>
          <a:bodyPr wrap="square">
            <a:spAutoFit/>
          </a:bodyPr>
          <a:lstStyle/>
          <a:p>
            <a:r>
              <a:rPr lang="en-US" sz="1400" b="1" dirty="0">
                <a:solidFill>
                  <a:srgbClr val="F49600"/>
                </a:solidFill>
              </a:rPr>
              <a:t>Figure 12: Share of respondents indicating presence of stakeholders on green and/or sustainable finance topics</a:t>
            </a:r>
          </a:p>
        </p:txBody>
      </p:sp>
    </p:spTree>
    <p:custDataLst>
      <p:tags r:id="rId1"/>
    </p:custDataLst>
    <p:extLst>
      <p:ext uri="{BB962C8B-B14F-4D97-AF65-F5344CB8AC3E}">
        <p14:creationId xmlns:p14="http://schemas.microsoft.com/office/powerpoint/2010/main" val="1307862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26529" y="169869"/>
            <a:ext cx="8153400"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FC4S ASSESSMENT PROGRAMME – NEXT STEPS</a:t>
            </a:r>
            <a:endParaRPr lang="en-US" sz="2400" b="1" dirty="0">
              <a:solidFill>
                <a:srgbClr val="44546A"/>
              </a:solidFill>
              <a:latin typeface="Candara" charset="0"/>
              <a:ea typeface="ＭＳ Ｐゴシック" charset="0"/>
            </a:endParaRPr>
          </a:p>
        </p:txBody>
      </p:sp>
      <p:sp>
        <p:nvSpPr>
          <p:cNvPr id="2" name="TextBox 1"/>
          <p:cNvSpPr txBox="1"/>
          <p:nvPr/>
        </p:nvSpPr>
        <p:spPr>
          <a:xfrm>
            <a:off x="544286" y="1088289"/>
            <a:ext cx="7968343" cy="4708981"/>
          </a:xfrm>
          <a:prstGeom prst="rect">
            <a:avLst/>
          </a:prstGeom>
          <a:noFill/>
        </p:spPr>
        <p:txBody>
          <a:bodyPr wrap="square" rtlCol="0">
            <a:spAutoFit/>
          </a:bodyPr>
          <a:lstStyle/>
          <a:p>
            <a:pPr marL="342900" indent="-342900">
              <a:buFont typeface="Arial" charset="0"/>
              <a:buChar char="•"/>
            </a:pPr>
            <a:r>
              <a:rPr lang="en-US" sz="2000" b="1" dirty="0">
                <a:latin typeface="Candara" charset="0"/>
                <a:ea typeface="Candara" charset="0"/>
                <a:cs typeface="Candara" charset="0"/>
              </a:rPr>
              <a:t>Partial analysis:</a:t>
            </a:r>
            <a:r>
              <a:rPr lang="en-US" sz="2000" dirty="0">
                <a:latin typeface="Candara" charset="0"/>
                <a:ea typeface="Candara" charset="0"/>
                <a:cs typeface="Candara" charset="0"/>
              </a:rPr>
              <a:t> many important issues that 2018 pilot programme did not tackle – including capital flows and volumes, compatibility across markets, and dynamics of institutional collaboration</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Revision process</a:t>
            </a:r>
            <a:r>
              <a:rPr lang="en-GB" sz="2000" dirty="0">
                <a:latin typeface="Candara" charset="0"/>
                <a:ea typeface="Candara" charset="0"/>
                <a:cs typeface="Candara" charset="0"/>
              </a:rPr>
              <a:t>: FC4S Secretariat will revise assessment methodology to target more complex, diversified questions – and build up data history</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Measuring Progress</a:t>
            </a:r>
            <a:r>
              <a:rPr lang="en-GB" sz="2000" dirty="0">
                <a:latin typeface="Candara" charset="0"/>
                <a:ea typeface="Candara" charset="0"/>
                <a:cs typeface="Candara" charset="0"/>
              </a:rPr>
              <a:t>: generate a set of shared criteria through which to measure progress across different ‘levels of alignment’ on sustainable finance priorities</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Mandatory implementation</a:t>
            </a:r>
            <a:r>
              <a:rPr lang="en-GB" sz="2000" dirty="0">
                <a:latin typeface="Candara" charset="0"/>
                <a:ea typeface="Candara" charset="0"/>
                <a:cs typeface="Candara" charset="0"/>
              </a:rPr>
              <a:t>: As of 2019, all FC4S members are required to respond to the Assessment Programme survey</a:t>
            </a:r>
          </a:p>
          <a:p>
            <a:pPr marL="342900" indent="-342900">
              <a:buFont typeface="Arial" charset="0"/>
              <a:buChar char="•"/>
            </a:pPr>
            <a:endParaRPr lang="en-GB" sz="2000" dirty="0">
              <a:latin typeface="Candara" charset="0"/>
              <a:ea typeface="Candara" charset="0"/>
              <a:cs typeface="Candara" charset="0"/>
            </a:endParaRPr>
          </a:p>
        </p:txBody>
      </p:sp>
    </p:spTree>
    <p:extLst>
      <p:ext uri="{BB962C8B-B14F-4D97-AF65-F5344CB8AC3E}">
        <p14:creationId xmlns:p14="http://schemas.microsoft.com/office/powerpoint/2010/main" val="259569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613" y="114300"/>
            <a:ext cx="1244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53647" y="2826602"/>
            <a:ext cx="7968343" cy="1323439"/>
          </a:xfrm>
          <a:prstGeom prst="rect">
            <a:avLst/>
          </a:prstGeom>
          <a:noFill/>
        </p:spPr>
        <p:txBody>
          <a:bodyPr wrap="square" rtlCol="0">
            <a:spAutoFit/>
          </a:bodyPr>
          <a:lstStyle/>
          <a:p>
            <a:r>
              <a:rPr lang="en-CA" sz="4800" b="1" dirty="0">
                <a:solidFill>
                  <a:prstClr val="black"/>
                </a:solidFill>
                <a:latin typeface="Candara" charset="0"/>
                <a:ea typeface="Candara" charset="0"/>
                <a:cs typeface="Candara" charset="0"/>
              </a:rPr>
              <a:t>FC4S EUROPE</a:t>
            </a:r>
          </a:p>
          <a:p>
            <a:r>
              <a:rPr lang="en-CA" sz="3200" b="1" dirty="0">
                <a:solidFill>
                  <a:prstClr val="black"/>
                </a:solidFill>
                <a:latin typeface="Candara" charset="0"/>
                <a:ea typeface="Candara" charset="0"/>
                <a:cs typeface="Candara" charset="0"/>
              </a:rPr>
              <a:t>Policy engagement &amp; strategy development</a:t>
            </a:r>
          </a:p>
        </p:txBody>
      </p:sp>
    </p:spTree>
    <p:extLst>
      <p:ext uri="{BB962C8B-B14F-4D97-AF65-F5344CB8AC3E}">
        <p14:creationId xmlns:p14="http://schemas.microsoft.com/office/powerpoint/2010/main" val="100708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613" y="114300"/>
            <a:ext cx="1244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53647" y="2826602"/>
            <a:ext cx="7968343" cy="1815882"/>
          </a:xfrm>
          <a:prstGeom prst="rect">
            <a:avLst/>
          </a:prstGeom>
          <a:noFill/>
        </p:spPr>
        <p:txBody>
          <a:bodyPr wrap="square" rtlCol="0">
            <a:spAutoFit/>
          </a:bodyPr>
          <a:lstStyle/>
          <a:p>
            <a:r>
              <a:rPr lang="en-CA" sz="4800" b="1" dirty="0">
                <a:solidFill>
                  <a:prstClr val="black"/>
                </a:solidFill>
                <a:latin typeface="Candara" charset="0"/>
                <a:ea typeface="Candara" charset="0"/>
                <a:cs typeface="Candara" charset="0"/>
              </a:rPr>
              <a:t>CONTEXT</a:t>
            </a:r>
          </a:p>
          <a:p>
            <a:r>
              <a:rPr lang="en-CA" sz="3200" dirty="0">
                <a:latin typeface="Candara" charset="0"/>
                <a:ea typeface="Candara" charset="0"/>
                <a:cs typeface="Candara" charset="0"/>
              </a:rPr>
              <a:t>The Strategic Role of Financial Centres for Green and Sustainable Development</a:t>
            </a:r>
            <a:endParaRPr lang="en-CA" sz="4800" b="1" dirty="0">
              <a:solidFill>
                <a:prstClr val="black"/>
              </a:solidFill>
              <a:latin typeface="Candara" charset="0"/>
              <a:ea typeface="Candara" charset="0"/>
              <a:cs typeface="Candara" charset="0"/>
            </a:endParaRPr>
          </a:p>
        </p:txBody>
      </p:sp>
    </p:spTree>
    <p:extLst>
      <p:ext uri="{BB962C8B-B14F-4D97-AF65-F5344CB8AC3E}">
        <p14:creationId xmlns:p14="http://schemas.microsoft.com/office/powerpoint/2010/main" val="2026433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26529" y="169869"/>
            <a:ext cx="8153400"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REGIONAL ACTION - EUROPE</a:t>
            </a:r>
            <a:endParaRPr lang="en-US" sz="2400" b="1" dirty="0">
              <a:solidFill>
                <a:srgbClr val="44546A"/>
              </a:solidFill>
              <a:latin typeface="Candara" charset="0"/>
              <a:ea typeface="ＭＳ Ｐゴシック" charset="0"/>
            </a:endParaRPr>
          </a:p>
        </p:txBody>
      </p:sp>
      <p:sp>
        <p:nvSpPr>
          <p:cNvPr id="2" name="TextBox 1"/>
          <p:cNvSpPr txBox="1"/>
          <p:nvPr/>
        </p:nvSpPr>
        <p:spPr>
          <a:xfrm>
            <a:off x="544286" y="1088289"/>
            <a:ext cx="7968343" cy="5016758"/>
          </a:xfrm>
          <a:prstGeom prst="rect">
            <a:avLst/>
          </a:prstGeom>
          <a:noFill/>
        </p:spPr>
        <p:txBody>
          <a:bodyPr wrap="square" rtlCol="0">
            <a:spAutoFit/>
          </a:bodyPr>
          <a:lstStyle/>
          <a:p>
            <a:pPr marL="342900" indent="-342900" fontAlgn="base">
              <a:buFont typeface="Arial" charset="0"/>
              <a:buChar char="•"/>
            </a:pPr>
            <a:r>
              <a:rPr lang="en-GB" sz="2000" dirty="0">
                <a:latin typeface="Candara" charset="0"/>
                <a:ea typeface="Candara" charset="0"/>
                <a:cs typeface="Candara" charset="0"/>
              </a:rPr>
              <a:t>Europe’s financial centres are leaders on sustainable finance, and the policy momentum is growing fast (recently launched EU Action Plan).</a:t>
            </a:r>
          </a:p>
          <a:p>
            <a:pPr marL="342900" indent="-342900" fontAlgn="base">
              <a:buFont typeface="Arial" charset="0"/>
              <a:buChar char="•"/>
            </a:pPr>
            <a:endParaRPr lang="en-GB" sz="2000" dirty="0">
              <a:latin typeface="Candara" charset="0"/>
              <a:ea typeface="Candara" charset="0"/>
              <a:cs typeface="Candara" charset="0"/>
            </a:endParaRPr>
          </a:p>
          <a:p>
            <a:pPr marL="342900" indent="-342900" fontAlgn="base">
              <a:buFont typeface="Arial" charset="0"/>
              <a:buChar char="•"/>
            </a:pPr>
            <a:r>
              <a:rPr lang="en-GB" sz="2000" dirty="0">
                <a:latin typeface="Candara" charset="0"/>
                <a:ea typeface="Candara" charset="0"/>
                <a:cs typeface="Candara" charset="0"/>
              </a:rPr>
              <a:t>A European Hub (EU-FC4S) was established with the support of  Climate-KIC to broaden and deepen action.</a:t>
            </a:r>
          </a:p>
          <a:p>
            <a:pPr marL="342900" indent="-342900" fontAlgn="base">
              <a:buFont typeface="Arial" charset="0"/>
              <a:buChar char="•"/>
            </a:pPr>
            <a:endParaRPr lang="en-GB" sz="2000" dirty="0">
              <a:latin typeface="Candara" charset="0"/>
              <a:ea typeface="Candara" charset="0"/>
              <a:cs typeface="Candara" charset="0"/>
            </a:endParaRPr>
          </a:p>
          <a:p>
            <a:pPr marL="800100" lvl="1" indent="-342900" fontAlgn="base">
              <a:buFont typeface="Arial" charset="0"/>
              <a:buChar char="•"/>
            </a:pPr>
            <a:r>
              <a:rPr lang="en-US" sz="2000" dirty="0">
                <a:latin typeface="Candara" charset="0"/>
                <a:ea typeface="Candara" charset="0"/>
                <a:cs typeface="Candara" charset="0"/>
              </a:rPr>
              <a:t>Engaging Europe’s 30+ financial </a:t>
            </a:r>
            <a:r>
              <a:rPr lang="en-US" sz="2000" dirty="0" err="1">
                <a:latin typeface="Candara" charset="0"/>
                <a:ea typeface="Candara" charset="0"/>
                <a:cs typeface="Candara" charset="0"/>
              </a:rPr>
              <a:t>centres</a:t>
            </a:r>
            <a:r>
              <a:rPr lang="en-US" sz="2000" dirty="0">
                <a:latin typeface="Candara" charset="0"/>
                <a:ea typeface="Candara" charset="0"/>
                <a:cs typeface="Candara" charset="0"/>
              </a:rPr>
              <a:t> to finance sustainable development at municipal, national, and international levels</a:t>
            </a:r>
          </a:p>
          <a:p>
            <a:pPr marL="800100" lvl="1" indent="-342900" fontAlgn="base">
              <a:buFont typeface="Arial" charset="0"/>
              <a:buChar char="•"/>
            </a:pPr>
            <a:endParaRPr lang="en-US" sz="2000" dirty="0">
              <a:latin typeface="Candara" charset="0"/>
              <a:ea typeface="Candara" charset="0"/>
              <a:cs typeface="Candara" charset="0"/>
            </a:endParaRPr>
          </a:p>
          <a:p>
            <a:pPr marL="800100" lvl="1" indent="-342900" fontAlgn="base">
              <a:buFont typeface="Arial" charset="0"/>
              <a:buChar char="•"/>
            </a:pPr>
            <a:r>
              <a:rPr lang="en-US" sz="2000" dirty="0">
                <a:latin typeface="Candara" charset="0"/>
                <a:ea typeface="Candara" charset="0"/>
                <a:cs typeface="Candara" charset="0"/>
              </a:rPr>
              <a:t>Building connectivity across Europe’s financial </a:t>
            </a:r>
            <a:r>
              <a:rPr lang="en-US" sz="2000" dirty="0" err="1">
                <a:latin typeface="Candara" charset="0"/>
                <a:ea typeface="Candara" charset="0"/>
                <a:cs typeface="Candara" charset="0"/>
              </a:rPr>
              <a:t>centres</a:t>
            </a:r>
            <a:r>
              <a:rPr lang="en-US" sz="2000" dirty="0">
                <a:latin typeface="Candara" charset="0"/>
                <a:ea typeface="Candara" charset="0"/>
                <a:cs typeface="Candara" charset="0"/>
              </a:rPr>
              <a:t>, enabling peer learning, shared activities and innovation.</a:t>
            </a:r>
          </a:p>
          <a:p>
            <a:pPr marL="342900" indent="-342900" fontAlgn="base">
              <a:buFont typeface="Arial" charset="0"/>
              <a:buChar char="•"/>
            </a:pPr>
            <a:endParaRPr lang="en-US" sz="2000" dirty="0">
              <a:latin typeface="Candara" charset="0"/>
              <a:ea typeface="Candara" charset="0"/>
              <a:cs typeface="Candara" charset="0"/>
            </a:endParaRPr>
          </a:p>
          <a:p>
            <a:pPr marL="342900" indent="-342900" fontAlgn="base">
              <a:buFont typeface="Arial" charset="0"/>
              <a:buChar char="•"/>
            </a:pPr>
            <a:r>
              <a:rPr lang="en-US" sz="2000" dirty="0">
                <a:latin typeface="Candara" charset="0"/>
                <a:ea typeface="Candara" charset="0"/>
                <a:cs typeface="Candara" charset="0"/>
              </a:rPr>
              <a:t>At the global level, the EU Hub will strengthen engagement with leading </a:t>
            </a:r>
            <a:r>
              <a:rPr lang="en-US" sz="2000" dirty="0" err="1">
                <a:latin typeface="Candara" charset="0"/>
                <a:ea typeface="Candara" charset="0"/>
                <a:cs typeface="Candara" charset="0"/>
              </a:rPr>
              <a:t>centres</a:t>
            </a:r>
            <a:r>
              <a:rPr lang="en-US" sz="2000" dirty="0">
                <a:latin typeface="Candara" charset="0"/>
                <a:ea typeface="Candara" charset="0"/>
                <a:cs typeface="Candara" charset="0"/>
              </a:rPr>
              <a:t>, and export European innovation to the world.</a:t>
            </a:r>
          </a:p>
          <a:p>
            <a:pPr marL="342900" indent="-342900" fontAlgn="base">
              <a:buFont typeface="Arial" charset="0"/>
              <a:buChar char="•"/>
            </a:pPr>
            <a:endParaRPr lang="en-US" sz="2000" dirty="0">
              <a:latin typeface="Candara" charset="0"/>
              <a:ea typeface="Candara" charset="0"/>
              <a:cs typeface="Candara" charset="0"/>
            </a:endParaRPr>
          </a:p>
          <a:p>
            <a:pPr marL="342900" indent="-342900" fontAlgn="base">
              <a:buFont typeface="Arial" charset="0"/>
              <a:buChar char="•"/>
            </a:pPr>
            <a:r>
              <a:rPr lang="en-US" sz="2000" dirty="0">
                <a:latin typeface="Candara" charset="0"/>
                <a:ea typeface="Candara" charset="0"/>
                <a:cs typeface="Candara" charset="0"/>
              </a:rPr>
              <a:t>Regional platforms in development for </a:t>
            </a:r>
            <a:r>
              <a:rPr lang="en-US" sz="2000" b="1" i="1" dirty="0">
                <a:latin typeface="Candara" charset="0"/>
                <a:ea typeface="Candara" charset="0"/>
                <a:cs typeface="Candara" charset="0"/>
              </a:rPr>
              <a:t>Africa</a:t>
            </a:r>
            <a:r>
              <a:rPr lang="en-US" sz="2000" dirty="0">
                <a:latin typeface="Candara" charset="0"/>
                <a:ea typeface="Candara" charset="0"/>
                <a:cs typeface="Candara" charset="0"/>
              </a:rPr>
              <a:t>, the </a:t>
            </a:r>
            <a:r>
              <a:rPr lang="en-US" sz="2000" b="1" i="1" dirty="0">
                <a:latin typeface="Candara" charset="0"/>
                <a:ea typeface="Candara" charset="0"/>
                <a:cs typeface="Candara" charset="0"/>
              </a:rPr>
              <a:t>Americas</a:t>
            </a:r>
            <a:r>
              <a:rPr lang="en-US" sz="2000" i="1" dirty="0">
                <a:latin typeface="Candara" charset="0"/>
                <a:ea typeface="Candara" charset="0"/>
                <a:cs typeface="Candara" charset="0"/>
              </a:rPr>
              <a:t>, </a:t>
            </a:r>
            <a:r>
              <a:rPr lang="en-US" sz="2000" dirty="0">
                <a:latin typeface="Candara" charset="0"/>
                <a:ea typeface="Candara" charset="0"/>
                <a:cs typeface="Candara" charset="0"/>
              </a:rPr>
              <a:t>and </a:t>
            </a:r>
            <a:r>
              <a:rPr lang="en-US" sz="2000" b="1" i="1" dirty="0">
                <a:latin typeface="Candara" charset="0"/>
                <a:ea typeface="Candara" charset="0"/>
                <a:cs typeface="Candara" charset="0"/>
              </a:rPr>
              <a:t>Asia.</a:t>
            </a:r>
          </a:p>
        </p:txBody>
      </p:sp>
    </p:spTree>
    <p:extLst>
      <p:ext uri="{BB962C8B-B14F-4D97-AF65-F5344CB8AC3E}">
        <p14:creationId xmlns:p14="http://schemas.microsoft.com/office/powerpoint/2010/main" val="166888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26529" y="169869"/>
            <a:ext cx="8153400"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WORKING WITH EUROPEAN COMMISSION</a:t>
            </a:r>
            <a:endParaRPr lang="en-US" sz="2400" b="1" dirty="0">
              <a:solidFill>
                <a:srgbClr val="44546A"/>
              </a:solidFill>
              <a:latin typeface="Candara" charset="0"/>
              <a:ea typeface="ＭＳ Ｐゴシック" charset="0"/>
            </a:endParaRPr>
          </a:p>
        </p:txBody>
      </p:sp>
      <p:sp>
        <p:nvSpPr>
          <p:cNvPr id="2" name="TextBox 1"/>
          <p:cNvSpPr txBox="1"/>
          <p:nvPr/>
        </p:nvSpPr>
        <p:spPr>
          <a:xfrm>
            <a:off x="544286" y="1088289"/>
            <a:ext cx="7968343" cy="5632311"/>
          </a:xfrm>
          <a:prstGeom prst="rect">
            <a:avLst/>
          </a:prstGeom>
          <a:noFill/>
        </p:spPr>
        <p:txBody>
          <a:bodyPr wrap="square" rtlCol="0">
            <a:spAutoFit/>
          </a:bodyPr>
          <a:lstStyle/>
          <a:p>
            <a:pPr marL="342900" indent="-342900" fontAlgn="base">
              <a:buFont typeface="Arial" charset="0"/>
              <a:buChar char="•"/>
            </a:pPr>
            <a:r>
              <a:rPr lang="en-GB" sz="2000" dirty="0">
                <a:latin typeface="Candara" charset="0"/>
                <a:ea typeface="Candara" charset="0"/>
                <a:cs typeface="Candara" charset="0"/>
              </a:rPr>
              <a:t>FC4S Network has been engaging with the European Commission’s DG-FISMA, to support the engagement of financial centres in the implementation of the Action Plan on Sustainable Finance</a:t>
            </a:r>
          </a:p>
          <a:p>
            <a:pPr marL="342900" indent="-342900" fontAlgn="base">
              <a:buFont typeface="Arial" charset="0"/>
              <a:buChar char="•"/>
            </a:pPr>
            <a:endParaRPr lang="en-GB" sz="2000" dirty="0">
              <a:latin typeface="Candara" charset="0"/>
              <a:ea typeface="Candara" charset="0"/>
              <a:cs typeface="Candara" charset="0"/>
            </a:endParaRPr>
          </a:p>
          <a:p>
            <a:pPr marL="342900" indent="-342900" fontAlgn="base">
              <a:buFont typeface="Arial" charset="0"/>
              <a:buChar char="•"/>
            </a:pPr>
            <a:r>
              <a:rPr lang="en-GB" sz="2000" dirty="0">
                <a:latin typeface="Candara" charset="0"/>
                <a:ea typeface="Candara" charset="0"/>
                <a:cs typeface="Candara" charset="0"/>
              </a:rPr>
              <a:t>At the EC’s High-Level Conference on Sustainable Finance in March 2019, the FC4S Network convened an expert meeting on how fintech solutions could be applied to accelerate sustainable finance in Europe – and address complex implementation issues</a:t>
            </a:r>
          </a:p>
          <a:p>
            <a:pPr marL="342900" indent="-342900" fontAlgn="base">
              <a:buFont typeface="Arial" charset="0"/>
              <a:buChar char="•"/>
            </a:pPr>
            <a:endParaRPr lang="en-GB" sz="2000" dirty="0">
              <a:latin typeface="Candara" charset="0"/>
              <a:ea typeface="Candara" charset="0"/>
              <a:cs typeface="Candara" charset="0"/>
            </a:endParaRPr>
          </a:p>
          <a:p>
            <a:pPr marL="342900" indent="-342900" fontAlgn="base">
              <a:buFont typeface="Arial" charset="0"/>
              <a:buChar char="•"/>
            </a:pPr>
            <a:r>
              <a:rPr lang="en-GB" sz="2000" dirty="0">
                <a:latin typeface="Candara" charset="0"/>
                <a:ea typeface="Candara" charset="0"/>
                <a:cs typeface="Candara" charset="0"/>
              </a:rPr>
              <a:t>FC4S Network was named a partner for the European Commission’s proposed government partnership on sustainable finance</a:t>
            </a:r>
          </a:p>
          <a:p>
            <a:pPr marL="342900" indent="-342900" fontAlgn="base">
              <a:buFont typeface="Arial" charset="0"/>
              <a:buChar char="•"/>
            </a:pPr>
            <a:endParaRPr lang="en-GB" sz="2000" dirty="0">
              <a:latin typeface="Candara" charset="0"/>
              <a:ea typeface="Candara" charset="0"/>
              <a:cs typeface="Candara" charset="0"/>
            </a:endParaRPr>
          </a:p>
          <a:p>
            <a:pPr marL="342900" indent="-342900" fontAlgn="base">
              <a:buFont typeface="Arial" charset="0"/>
              <a:buChar char="•"/>
            </a:pPr>
            <a:r>
              <a:rPr lang="en-GB" sz="2000" dirty="0">
                <a:latin typeface="Candara" charset="0"/>
                <a:ea typeface="Candara" charset="0"/>
                <a:cs typeface="Candara" charset="0"/>
              </a:rPr>
              <a:t>Valdis Dombrovskis, Vice President of the European Commission: </a:t>
            </a:r>
            <a:r>
              <a:rPr lang="en-GB" sz="2000" i="1" dirty="0">
                <a:latin typeface="Candara" charset="0"/>
                <a:ea typeface="Candara" charset="0"/>
                <a:cs typeface="Candara" charset="0"/>
              </a:rPr>
              <a:t>“I welcome the report of the UN FC4S Network, which for the first time assesses the contribution of financial centres to sustainable development. We need to build global cooperation to coordinate an international approach to sustainable finance that avoids fragmentation and greenwashing.” </a:t>
            </a:r>
            <a:endParaRPr lang="en-US" sz="2000" i="1" dirty="0">
              <a:latin typeface="Candara" charset="0"/>
              <a:ea typeface="Candara" charset="0"/>
              <a:cs typeface="Candara" charset="0"/>
            </a:endParaRPr>
          </a:p>
        </p:txBody>
      </p:sp>
    </p:spTree>
    <p:extLst>
      <p:ext uri="{BB962C8B-B14F-4D97-AF65-F5344CB8AC3E}">
        <p14:creationId xmlns:p14="http://schemas.microsoft.com/office/powerpoint/2010/main" val="280838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26529" y="169869"/>
            <a:ext cx="8153400"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STRATEGIC FOCUS ON AFRICA</a:t>
            </a:r>
            <a:endParaRPr lang="en-US" sz="2400" b="1" dirty="0">
              <a:solidFill>
                <a:srgbClr val="44546A"/>
              </a:solidFill>
              <a:latin typeface="Candara" charset="0"/>
              <a:ea typeface="ＭＳ Ｐゴシック" charset="0"/>
            </a:endParaRPr>
          </a:p>
        </p:txBody>
      </p:sp>
      <p:sp>
        <p:nvSpPr>
          <p:cNvPr id="2" name="TextBox 1"/>
          <p:cNvSpPr txBox="1"/>
          <p:nvPr/>
        </p:nvSpPr>
        <p:spPr>
          <a:xfrm>
            <a:off x="544286" y="1088289"/>
            <a:ext cx="7968343" cy="5016758"/>
          </a:xfrm>
          <a:prstGeom prst="rect">
            <a:avLst/>
          </a:prstGeom>
          <a:noFill/>
        </p:spPr>
        <p:txBody>
          <a:bodyPr wrap="square" rtlCol="0">
            <a:spAutoFit/>
          </a:bodyPr>
          <a:lstStyle/>
          <a:p>
            <a:pPr marL="342900" indent="-342900" fontAlgn="base">
              <a:buFont typeface="Arial" charset="0"/>
              <a:buChar char="•"/>
            </a:pPr>
            <a:r>
              <a:rPr lang="en-GB" sz="2000" dirty="0">
                <a:latin typeface="Candara" charset="0"/>
                <a:ea typeface="Candara" charset="0"/>
                <a:cs typeface="Candara" charset="0"/>
              </a:rPr>
              <a:t>In 2019, the FC4S Network will have a special strategic focus on raising sustainable finance within, and to, African countries – where sustainable finance needs are the highest, and yet actual flows of finance lowest </a:t>
            </a:r>
          </a:p>
          <a:p>
            <a:pPr marL="342900" indent="-342900" fontAlgn="base">
              <a:buFont typeface="Arial" charset="0"/>
              <a:buChar char="•"/>
            </a:pPr>
            <a:endParaRPr lang="en-GB" sz="2000" dirty="0">
              <a:latin typeface="Candara" charset="0"/>
              <a:ea typeface="Candara" charset="0"/>
              <a:cs typeface="Candara" charset="0"/>
            </a:endParaRPr>
          </a:p>
          <a:p>
            <a:pPr marL="342900" indent="-342900" fontAlgn="base">
              <a:buFont typeface="Arial" charset="0"/>
              <a:buChar char="•"/>
            </a:pPr>
            <a:r>
              <a:rPr lang="en-GB" sz="2000" dirty="0">
                <a:latin typeface="Candara" charset="0"/>
                <a:ea typeface="Candara" charset="0"/>
                <a:cs typeface="Candara" charset="0"/>
              </a:rPr>
              <a:t>Coordinated effort to help mainstream sustainable finance as a foundational element of financial centre strategies:</a:t>
            </a:r>
          </a:p>
          <a:p>
            <a:pPr marL="342900" indent="-342900" fontAlgn="base">
              <a:buFont typeface="Arial" charset="0"/>
              <a:buChar char="•"/>
            </a:pPr>
            <a:endParaRPr lang="en-GB" sz="2000" b="1" i="1" dirty="0">
              <a:latin typeface="Candara" charset="0"/>
              <a:ea typeface="Candara" charset="0"/>
              <a:cs typeface="Candara" charset="0"/>
            </a:endParaRPr>
          </a:p>
          <a:p>
            <a:pPr marL="800100" lvl="1" indent="-342900" fontAlgn="base">
              <a:buFont typeface="Arial" charset="0"/>
              <a:buChar char="•"/>
            </a:pPr>
            <a:r>
              <a:rPr lang="en-GB" sz="2000" dirty="0">
                <a:latin typeface="Candara" charset="0"/>
                <a:ea typeface="Candara" charset="0"/>
                <a:cs typeface="Candara" charset="0"/>
              </a:rPr>
              <a:t>Capacity building, technical assistance and advisory services</a:t>
            </a:r>
          </a:p>
          <a:p>
            <a:pPr marL="800100" lvl="1" indent="-342900" fontAlgn="base">
              <a:buFont typeface="Arial" charset="0"/>
              <a:buChar char="•"/>
            </a:pPr>
            <a:endParaRPr lang="en-GB" sz="2000" b="1" i="1" dirty="0">
              <a:latin typeface="Candara" charset="0"/>
              <a:ea typeface="Candara" charset="0"/>
              <a:cs typeface="Candara" charset="0"/>
            </a:endParaRPr>
          </a:p>
          <a:p>
            <a:pPr marL="800100" lvl="1" indent="-342900" fontAlgn="base">
              <a:buFont typeface="Arial" charset="0"/>
              <a:buChar char="•"/>
            </a:pPr>
            <a:r>
              <a:rPr lang="en-GB" sz="2000" dirty="0">
                <a:latin typeface="Candara" charset="0"/>
                <a:ea typeface="Candara" charset="0"/>
                <a:cs typeface="Candara" charset="0"/>
              </a:rPr>
              <a:t>Engaging new centres as FC4S members</a:t>
            </a:r>
          </a:p>
          <a:p>
            <a:pPr marL="800100" lvl="1" indent="-342900" fontAlgn="base">
              <a:buFont typeface="Arial" charset="0"/>
              <a:buChar char="•"/>
            </a:pPr>
            <a:endParaRPr lang="en-GB" sz="2000" b="1" i="1" dirty="0">
              <a:latin typeface="Candara" charset="0"/>
              <a:ea typeface="Candara" charset="0"/>
              <a:cs typeface="Candara" charset="0"/>
            </a:endParaRPr>
          </a:p>
          <a:p>
            <a:pPr marL="800100" lvl="1" indent="-342900" fontAlgn="base">
              <a:buFont typeface="Arial" charset="0"/>
              <a:buChar char="•"/>
            </a:pPr>
            <a:r>
              <a:rPr lang="en-GB" sz="2000" dirty="0">
                <a:latin typeface="Candara" charset="0"/>
                <a:ea typeface="Candara" charset="0"/>
                <a:cs typeface="Candara" charset="0"/>
              </a:rPr>
              <a:t>Delivering bilateral partnerships with leading global centres</a:t>
            </a:r>
          </a:p>
          <a:p>
            <a:pPr marL="800100" lvl="1" indent="-342900" fontAlgn="base">
              <a:buFont typeface="Arial" charset="0"/>
              <a:buChar char="•"/>
            </a:pPr>
            <a:endParaRPr lang="en-GB" sz="2000" b="1" i="1" dirty="0">
              <a:latin typeface="Candara" charset="0"/>
              <a:ea typeface="Candara" charset="0"/>
              <a:cs typeface="Candara" charset="0"/>
            </a:endParaRPr>
          </a:p>
          <a:p>
            <a:pPr marL="800100" lvl="1" indent="-342900" fontAlgn="base">
              <a:buFont typeface="Arial" charset="0"/>
              <a:buChar char="•"/>
            </a:pPr>
            <a:r>
              <a:rPr lang="en-GB" sz="2000" dirty="0">
                <a:latin typeface="Candara" charset="0"/>
                <a:ea typeface="Candara" charset="0"/>
                <a:cs typeface="Candara" charset="0"/>
              </a:rPr>
              <a:t>Special meeting on Sustainable Finance for Africa alongside FC4S Assembly meeting (October 2019)</a:t>
            </a:r>
          </a:p>
        </p:txBody>
      </p:sp>
    </p:spTree>
    <p:extLst>
      <p:ext uri="{BB962C8B-B14F-4D97-AF65-F5344CB8AC3E}">
        <p14:creationId xmlns:p14="http://schemas.microsoft.com/office/powerpoint/2010/main" val="83871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626529" y="169869"/>
            <a:ext cx="8153400"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LONG-TERM VISION </a:t>
            </a:r>
            <a:endParaRPr lang="en-US" sz="2400" b="1" dirty="0">
              <a:solidFill>
                <a:srgbClr val="44546A"/>
              </a:solidFill>
              <a:latin typeface="Candara" charset="0"/>
              <a:ea typeface="ＭＳ Ｐゴシック" charset="0"/>
            </a:endParaRPr>
          </a:p>
        </p:txBody>
      </p:sp>
      <p:sp>
        <p:nvSpPr>
          <p:cNvPr id="2" name="TextBox 1"/>
          <p:cNvSpPr txBox="1"/>
          <p:nvPr/>
        </p:nvSpPr>
        <p:spPr>
          <a:xfrm>
            <a:off x="544286" y="1088289"/>
            <a:ext cx="7968343" cy="4401205"/>
          </a:xfrm>
          <a:prstGeom prst="rect">
            <a:avLst/>
          </a:prstGeom>
          <a:noFill/>
        </p:spPr>
        <p:txBody>
          <a:bodyPr wrap="square" rtlCol="0">
            <a:spAutoFit/>
          </a:bodyPr>
          <a:lstStyle/>
          <a:p>
            <a:pPr marL="342900" indent="-342900">
              <a:buFont typeface="Arial" charset="0"/>
              <a:buChar char="•"/>
            </a:pPr>
            <a:endParaRPr lang="en-GB" sz="2000" b="1" dirty="0">
              <a:latin typeface="Candara" charset="0"/>
              <a:ea typeface="Candara" charset="0"/>
              <a:cs typeface="Candara" charset="0"/>
            </a:endParaRPr>
          </a:p>
          <a:p>
            <a:r>
              <a:rPr lang="en-GB" sz="2000" dirty="0">
                <a:latin typeface="Candara" charset="0"/>
                <a:ea typeface="Candara" charset="0"/>
                <a:cs typeface="Candara" charset="0"/>
              </a:rPr>
              <a:t>By 2020, the Network will have:</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Mobilised</a:t>
            </a:r>
            <a:r>
              <a:rPr lang="en-GB" sz="2000" dirty="0">
                <a:latin typeface="Candara" charset="0"/>
                <a:ea typeface="Candara" charset="0"/>
                <a:cs typeface="Candara" charset="0"/>
              </a:rPr>
              <a:t> the world’s key financial centres to accelerate their action on climate change and sustainable development.</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b="1" dirty="0">
                <a:latin typeface="Candara" charset="0"/>
                <a:ea typeface="Candara" charset="0"/>
                <a:cs typeface="Candara" charset="0"/>
              </a:rPr>
              <a:t>Enabled</a:t>
            </a:r>
            <a:r>
              <a:rPr lang="en-GB" sz="2000" dirty="0">
                <a:latin typeface="Candara" charset="0"/>
                <a:ea typeface="Candara" charset="0"/>
                <a:cs typeface="Candara" charset="0"/>
              </a:rPr>
              <a:t> both sophisticated and emerging financial centres to deepen their practical engagement on sustainable finance priorities.</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dirty="0">
                <a:latin typeface="Candara" charset="0"/>
                <a:ea typeface="Candara" charset="0"/>
                <a:cs typeface="Candara" charset="0"/>
              </a:rPr>
              <a:t>Provided a </a:t>
            </a:r>
            <a:r>
              <a:rPr lang="en-GB" sz="2000" b="1" dirty="0">
                <a:latin typeface="Candara" charset="0"/>
                <a:ea typeface="Candara" charset="0"/>
                <a:cs typeface="Candara" charset="0"/>
              </a:rPr>
              <a:t>valued and trusted platform </a:t>
            </a:r>
            <a:r>
              <a:rPr lang="en-GB" sz="2000" dirty="0">
                <a:latin typeface="Candara" charset="0"/>
                <a:ea typeface="Candara" charset="0"/>
                <a:cs typeface="Candara" charset="0"/>
              </a:rPr>
              <a:t>for members, stakeholders and policymakers.</a:t>
            </a:r>
          </a:p>
          <a:p>
            <a:pPr marL="342900" indent="-342900">
              <a:buFont typeface="Arial" charset="0"/>
              <a:buChar char="•"/>
            </a:pPr>
            <a:endParaRPr lang="en-GB" sz="2000" dirty="0">
              <a:latin typeface="Candara" charset="0"/>
              <a:ea typeface="Candara" charset="0"/>
              <a:cs typeface="Candara" charset="0"/>
            </a:endParaRPr>
          </a:p>
          <a:p>
            <a:pPr marL="342900" indent="-342900">
              <a:buFont typeface="Arial" charset="0"/>
              <a:buChar char="•"/>
            </a:pPr>
            <a:r>
              <a:rPr lang="en-GB" sz="2000" dirty="0">
                <a:latin typeface="Candara" charset="0"/>
                <a:ea typeface="Candara" charset="0"/>
                <a:cs typeface="Candara" charset="0"/>
              </a:rPr>
              <a:t>Made a </a:t>
            </a:r>
            <a:r>
              <a:rPr lang="en-GB" sz="2000" b="1" dirty="0">
                <a:latin typeface="Candara" charset="0"/>
                <a:ea typeface="Candara" charset="0"/>
                <a:cs typeface="Candara" charset="0"/>
              </a:rPr>
              <a:t>material contribution </a:t>
            </a:r>
            <a:r>
              <a:rPr lang="en-GB" sz="2000" dirty="0">
                <a:latin typeface="Candara" charset="0"/>
                <a:ea typeface="Candara" charset="0"/>
                <a:cs typeface="Candara" charset="0"/>
              </a:rPr>
              <a:t>to scaling up flows of sustainable finance for a world economy in transition.</a:t>
            </a:r>
          </a:p>
        </p:txBody>
      </p:sp>
    </p:spTree>
    <p:extLst>
      <p:ext uri="{BB962C8B-B14F-4D97-AF65-F5344CB8AC3E}">
        <p14:creationId xmlns:p14="http://schemas.microsoft.com/office/powerpoint/2010/main" val="1247988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3071" y="203612"/>
            <a:ext cx="8308369"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SUSTAINABLE FINANCE: A GLOBAL SHIFT</a:t>
            </a:r>
            <a:endParaRPr lang="en-US" sz="2400" b="1" dirty="0">
              <a:solidFill>
                <a:schemeClr val="tx2"/>
              </a:solidFill>
              <a:latin typeface="Candara" charset="0"/>
              <a:ea typeface="ＭＳ Ｐゴシック" charset="0"/>
            </a:endParaRPr>
          </a:p>
        </p:txBody>
      </p:sp>
      <p:pic>
        <p:nvPicPr>
          <p:cNvPr id="1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613" y="114300"/>
            <a:ext cx="1244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44286" y="1012089"/>
            <a:ext cx="7968343" cy="5386090"/>
          </a:xfrm>
          <a:prstGeom prst="rect">
            <a:avLst/>
          </a:prstGeom>
          <a:noFill/>
        </p:spPr>
        <p:txBody>
          <a:bodyPr wrap="square" rtlCol="0">
            <a:spAutoFit/>
          </a:bodyPr>
          <a:lstStyle/>
          <a:p>
            <a:r>
              <a:rPr lang="en-CA" sz="3600" b="1" dirty="0">
                <a:solidFill>
                  <a:prstClr val="black"/>
                </a:solidFill>
                <a:latin typeface="Candara" charset="0"/>
                <a:ea typeface="Candara" charset="0"/>
                <a:cs typeface="Candara" charset="0"/>
              </a:rPr>
              <a:t>$70 trillion</a:t>
            </a:r>
          </a:p>
          <a:p>
            <a:r>
              <a:rPr lang="en-CA" sz="2000" dirty="0">
                <a:solidFill>
                  <a:prstClr val="black"/>
                </a:solidFill>
                <a:latin typeface="Candara" charset="0"/>
                <a:ea typeface="Candara" charset="0"/>
                <a:cs typeface="Candara" charset="0"/>
              </a:rPr>
              <a:t>Total assets under management of companies which are signatories to the Principles for Responsible Investment</a:t>
            </a:r>
          </a:p>
          <a:p>
            <a:endParaRPr lang="en-CA" sz="2000" b="1" dirty="0">
              <a:solidFill>
                <a:prstClr val="black"/>
              </a:solidFill>
              <a:latin typeface="Candara" charset="0"/>
              <a:ea typeface="Candara" charset="0"/>
              <a:cs typeface="Candara" charset="0"/>
            </a:endParaRPr>
          </a:p>
          <a:p>
            <a:r>
              <a:rPr lang="en-CA" sz="3600" b="1" dirty="0">
                <a:solidFill>
                  <a:prstClr val="black"/>
                </a:solidFill>
                <a:latin typeface="Candara" charset="0"/>
                <a:ea typeface="Candara" charset="0"/>
                <a:cs typeface="Candara" charset="0"/>
              </a:rPr>
              <a:t>$140 billion</a:t>
            </a:r>
            <a:endParaRPr lang="en-CA" sz="3200" b="1" dirty="0">
              <a:solidFill>
                <a:prstClr val="black"/>
              </a:solidFill>
              <a:latin typeface="Candara" charset="0"/>
              <a:ea typeface="Candara" charset="0"/>
              <a:cs typeface="Candara" charset="0"/>
            </a:endParaRPr>
          </a:p>
          <a:p>
            <a:r>
              <a:rPr lang="en-CA" sz="2000" dirty="0">
                <a:solidFill>
                  <a:prstClr val="black"/>
                </a:solidFill>
                <a:latin typeface="Candara" charset="0"/>
                <a:ea typeface="Candara" charset="0"/>
                <a:cs typeface="Candara" charset="0"/>
              </a:rPr>
              <a:t>Total insured losses from natural disasters in 2017 (hurricanes, wildfires) </a:t>
            </a:r>
          </a:p>
          <a:p>
            <a:endParaRPr lang="en-CA" sz="2000" b="1" dirty="0">
              <a:solidFill>
                <a:prstClr val="black"/>
              </a:solidFill>
              <a:latin typeface="Candara" charset="0"/>
              <a:ea typeface="Candara" charset="0"/>
              <a:cs typeface="Candara" charset="0"/>
            </a:endParaRPr>
          </a:p>
          <a:p>
            <a:r>
              <a:rPr lang="en-CA" sz="3600" b="1" dirty="0">
                <a:solidFill>
                  <a:prstClr val="black"/>
                </a:solidFill>
                <a:latin typeface="Candara" charset="0"/>
                <a:ea typeface="Candara" charset="0"/>
                <a:cs typeface="Candara" charset="0"/>
              </a:rPr>
              <a:t>14x</a:t>
            </a:r>
            <a:endParaRPr lang="en-CA" sz="3200" b="1" dirty="0">
              <a:solidFill>
                <a:prstClr val="black"/>
              </a:solidFill>
              <a:latin typeface="Candara" charset="0"/>
              <a:ea typeface="Candara" charset="0"/>
              <a:cs typeface="Candara" charset="0"/>
            </a:endParaRPr>
          </a:p>
          <a:p>
            <a:r>
              <a:rPr lang="en-CA" sz="2000" dirty="0">
                <a:solidFill>
                  <a:prstClr val="black"/>
                </a:solidFill>
                <a:latin typeface="Candara" charset="0"/>
                <a:ea typeface="Candara" charset="0"/>
                <a:cs typeface="Candara" charset="0"/>
              </a:rPr>
              <a:t>Increase in annual issuance of labelled green bonds from 2013 to 2017, from $11 to $155 billion </a:t>
            </a:r>
          </a:p>
          <a:p>
            <a:endParaRPr lang="en-CA" sz="2000" b="1" dirty="0">
              <a:solidFill>
                <a:prstClr val="black"/>
              </a:solidFill>
              <a:latin typeface="Candara" charset="0"/>
              <a:ea typeface="Candara" charset="0"/>
              <a:cs typeface="Candara" charset="0"/>
            </a:endParaRPr>
          </a:p>
          <a:p>
            <a:r>
              <a:rPr lang="en-CA" sz="3600" b="1" dirty="0">
                <a:solidFill>
                  <a:prstClr val="black"/>
                </a:solidFill>
                <a:latin typeface="Candara" charset="0"/>
                <a:ea typeface="Candara" charset="0"/>
                <a:cs typeface="Candara" charset="0"/>
              </a:rPr>
              <a:t>270</a:t>
            </a:r>
          </a:p>
          <a:p>
            <a:r>
              <a:rPr lang="en-CA" sz="2000" dirty="0">
                <a:solidFill>
                  <a:prstClr val="black"/>
                </a:solidFill>
                <a:latin typeface="Candara" charset="0"/>
                <a:ea typeface="Candara" charset="0"/>
                <a:cs typeface="Candara" charset="0"/>
              </a:rPr>
              <a:t>Total </a:t>
            </a:r>
            <a:r>
              <a:rPr lang="en-CA" sz="2000" dirty="0">
                <a:latin typeface="Candara" charset="0"/>
                <a:ea typeface="Candara" charset="0"/>
                <a:cs typeface="Candara" charset="0"/>
              </a:rPr>
              <a:t>number of of sub-national, national, and regional-level policy actions on sustainable finance</a:t>
            </a:r>
            <a:r>
              <a:rPr lang="en-US" sz="2000" dirty="0">
                <a:latin typeface="Candara" charset="0"/>
                <a:ea typeface="Candara" charset="0"/>
                <a:cs typeface="Candara" charset="0"/>
              </a:rPr>
              <a:t> end-2017, double the number in 2013.</a:t>
            </a:r>
            <a:endParaRPr lang="en-CA" sz="2000" b="1" dirty="0">
              <a:solidFill>
                <a:prstClr val="black"/>
              </a:solidFill>
              <a:latin typeface="Candara" charset="0"/>
              <a:ea typeface="Candara" charset="0"/>
              <a:cs typeface="Candara" charset="0"/>
            </a:endParaRPr>
          </a:p>
        </p:txBody>
      </p:sp>
    </p:spTree>
    <p:extLst>
      <p:ext uri="{BB962C8B-B14F-4D97-AF65-F5344CB8AC3E}">
        <p14:creationId xmlns:p14="http://schemas.microsoft.com/office/powerpoint/2010/main" val="138258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3071" y="203612"/>
            <a:ext cx="8308369" cy="6064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mj-lt"/>
                <a:ea typeface="+mj-ea"/>
                <a:cs typeface="+mj-cs"/>
              </a:defRPr>
            </a:lvl1pPr>
          </a:lstStyle>
          <a:p>
            <a:r>
              <a:rPr lang="en-US" sz="2400" b="1" dirty="0">
                <a:solidFill>
                  <a:srgbClr val="0070C0"/>
                </a:solidFill>
                <a:latin typeface="Candara" charset="0"/>
              </a:rPr>
              <a:t>WHY FOCUS ON FINANCIAL CENTRES?</a:t>
            </a:r>
            <a:endParaRPr lang="en-US" sz="2400" b="1" dirty="0">
              <a:solidFill>
                <a:schemeClr val="tx2"/>
              </a:solidFill>
              <a:latin typeface="Candara" charset="0"/>
              <a:ea typeface="ＭＳ Ｐゴシック" charset="0"/>
            </a:endParaRPr>
          </a:p>
        </p:txBody>
      </p:sp>
      <p:pic>
        <p:nvPicPr>
          <p:cNvPr id="1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613" y="114300"/>
            <a:ext cx="1244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44286" y="1012089"/>
            <a:ext cx="8599714" cy="5632311"/>
          </a:xfrm>
          <a:prstGeom prst="rect">
            <a:avLst/>
          </a:prstGeom>
          <a:noFill/>
        </p:spPr>
        <p:txBody>
          <a:bodyPr wrap="square" rtlCol="0">
            <a:spAutoFit/>
          </a:bodyPr>
          <a:lstStyle/>
          <a:p>
            <a:pPr algn="ctr"/>
            <a:r>
              <a:rPr lang="en-CA" sz="2000" b="1" i="1" dirty="0">
                <a:latin typeface="Candara" charset="0"/>
                <a:ea typeface="Candara" charset="0"/>
                <a:cs typeface="Candara" charset="0"/>
              </a:rPr>
              <a:t>100+ major financial centres around the world –  a key community to accelerate finance for sustainable development and climate action</a:t>
            </a:r>
          </a:p>
          <a:p>
            <a:pPr marL="342891" indent="-342891">
              <a:buFont typeface="+mj-lt"/>
              <a:buAutoNum type="arabicPeriod"/>
            </a:pPr>
            <a:endParaRPr lang="en-CA" sz="2000" b="1" dirty="0">
              <a:solidFill>
                <a:prstClr val="black"/>
              </a:solidFill>
              <a:latin typeface="Candara" charset="0"/>
              <a:ea typeface="Candara" charset="0"/>
              <a:cs typeface="Candara" charset="0"/>
            </a:endParaRPr>
          </a:p>
          <a:p>
            <a:pPr marL="342891" indent="-342891">
              <a:buFont typeface="+mj-lt"/>
              <a:buAutoNum type="arabicPeriod"/>
            </a:pPr>
            <a:r>
              <a:rPr lang="en-CA" sz="2000" b="1" dirty="0">
                <a:solidFill>
                  <a:prstClr val="black"/>
                </a:solidFill>
                <a:latin typeface="Candara" charset="0"/>
                <a:ea typeface="Candara" charset="0"/>
                <a:cs typeface="Candara" charset="0"/>
              </a:rPr>
              <a:t>Harnessing the Cluster Effect: </a:t>
            </a:r>
            <a:r>
              <a:rPr lang="en-CA" sz="2000" dirty="0">
                <a:solidFill>
                  <a:prstClr val="black"/>
                </a:solidFill>
                <a:latin typeface="Candara" charset="0"/>
                <a:ea typeface="Candara" charset="0"/>
                <a:cs typeface="Candara" charset="0"/>
              </a:rPr>
              <a:t>Leveraging synergies from concentration of activities:  banking, capital markets, investment, insurance, professional services, public finance and regulation. </a:t>
            </a:r>
          </a:p>
          <a:p>
            <a:pPr marL="342891" indent="-342891">
              <a:buFont typeface="+mj-lt"/>
              <a:buAutoNum type="arabicPeriod"/>
            </a:pPr>
            <a:endParaRPr lang="en-CA" sz="2000" b="1" dirty="0">
              <a:solidFill>
                <a:prstClr val="black"/>
              </a:solidFill>
              <a:latin typeface="Candara" charset="0"/>
              <a:ea typeface="Candara" charset="0"/>
              <a:cs typeface="Candara" charset="0"/>
            </a:endParaRPr>
          </a:p>
          <a:p>
            <a:pPr marL="342891" indent="-342891">
              <a:buFont typeface="+mj-lt"/>
              <a:buAutoNum type="arabicPeriod"/>
            </a:pPr>
            <a:r>
              <a:rPr lang="en-CA" sz="2000" b="1" dirty="0">
                <a:solidFill>
                  <a:prstClr val="black"/>
                </a:solidFill>
                <a:latin typeface="Candara" charset="0"/>
                <a:ea typeface="Candara" charset="0"/>
                <a:cs typeface="Candara" charset="0"/>
              </a:rPr>
              <a:t>Driving Competitiveness: </a:t>
            </a:r>
            <a:r>
              <a:rPr lang="en-US" sz="2000" dirty="0">
                <a:latin typeface="Candara" charset="0"/>
                <a:ea typeface="Candara" charset="0"/>
                <a:cs typeface="Candara" charset="0"/>
              </a:rPr>
              <a:t>Sustainability is becoming a key factor determining the competitiveness of f</a:t>
            </a:r>
            <a:r>
              <a:rPr lang="en-US" altLang="en-US" sz="2000" dirty="0">
                <a:latin typeface="Candara" charset="0"/>
                <a:ea typeface="Candara" charset="0"/>
                <a:cs typeface="Candara" charset="0"/>
              </a:rPr>
              <a:t>inancial </a:t>
            </a:r>
            <a:r>
              <a:rPr lang="en-US" altLang="en-US" sz="2000" dirty="0" err="1">
                <a:latin typeface="Candara" charset="0"/>
                <a:ea typeface="Candara" charset="0"/>
                <a:cs typeface="Candara" charset="0"/>
              </a:rPr>
              <a:t>centres</a:t>
            </a:r>
            <a:r>
              <a:rPr lang="en-US" altLang="en-US" sz="2000" dirty="0">
                <a:latin typeface="Candara" charset="0"/>
                <a:ea typeface="Candara" charset="0"/>
                <a:cs typeface="Candara" charset="0"/>
              </a:rPr>
              <a:t>, in terms of upside opportunities and downside risks.</a:t>
            </a:r>
          </a:p>
          <a:p>
            <a:pPr marL="342891" indent="-342891">
              <a:buFont typeface="+mj-lt"/>
              <a:buAutoNum type="arabicPeriod"/>
            </a:pPr>
            <a:endParaRPr lang="en-CA" sz="2000" b="1" dirty="0">
              <a:solidFill>
                <a:prstClr val="black"/>
              </a:solidFill>
              <a:latin typeface="Candara" charset="0"/>
              <a:ea typeface="Candara" charset="0"/>
              <a:cs typeface="Candara" charset="0"/>
            </a:endParaRPr>
          </a:p>
          <a:p>
            <a:pPr marL="342891" indent="-342891">
              <a:buFont typeface="+mj-lt"/>
              <a:buAutoNum type="arabicPeriod"/>
            </a:pPr>
            <a:r>
              <a:rPr lang="en-CA" sz="2000" b="1" dirty="0">
                <a:solidFill>
                  <a:prstClr val="black"/>
                </a:solidFill>
                <a:latin typeface="Candara" charset="0"/>
                <a:ea typeface="Candara" charset="0"/>
                <a:cs typeface="Candara" charset="0"/>
              </a:rPr>
              <a:t>Delivering Policy Goals: </a:t>
            </a:r>
            <a:r>
              <a:rPr lang="en-US" sz="2000" dirty="0">
                <a:latin typeface="Candara" charset="0"/>
                <a:ea typeface="Candara" charset="0"/>
                <a:cs typeface="Candara" charset="0"/>
              </a:rPr>
              <a:t>L</a:t>
            </a:r>
            <a:r>
              <a:rPr lang="en-US" altLang="en-US" sz="2000" dirty="0">
                <a:latin typeface="Candara" charset="0"/>
                <a:ea typeface="Candara" charset="0"/>
                <a:cs typeface="Candara" charset="0"/>
              </a:rPr>
              <a:t>ocal and national governments want their financial </a:t>
            </a:r>
            <a:r>
              <a:rPr lang="en-US" altLang="en-US" sz="2000" dirty="0" err="1">
                <a:latin typeface="Candara" charset="0"/>
                <a:ea typeface="Candara" charset="0"/>
                <a:cs typeface="Candara" charset="0"/>
              </a:rPr>
              <a:t>centres</a:t>
            </a:r>
            <a:r>
              <a:rPr lang="en-US" altLang="en-US" sz="2000" dirty="0">
                <a:latin typeface="Candara" charset="0"/>
                <a:ea typeface="Candara" charset="0"/>
                <a:cs typeface="Candara" charset="0"/>
              </a:rPr>
              <a:t> to mobilize capital to deliver key environmental, climate and sustainable development goals.</a:t>
            </a:r>
            <a:endParaRPr lang="en-US" altLang="en-US" sz="2000" dirty="0">
              <a:solidFill>
                <a:prstClr val="black"/>
              </a:solidFill>
              <a:latin typeface="Candara" charset="0"/>
              <a:ea typeface="Candara" charset="0"/>
              <a:cs typeface="Candara" charset="0"/>
            </a:endParaRPr>
          </a:p>
          <a:p>
            <a:pPr marL="342891" indent="-342891">
              <a:buFont typeface="+mj-lt"/>
              <a:buAutoNum type="arabicPeriod"/>
            </a:pPr>
            <a:endParaRPr lang="en-US" altLang="en-US" sz="2000" b="1" dirty="0">
              <a:solidFill>
                <a:prstClr val="black"/>
              </a:solidFill>
              <a:latin typeface="Candara" charset="0"/>
              <a:ea typeface="Candara" charset="0"/>
              <a:cs typeface="Candara" charset="0"/>
            </a:endParaRPr>
          </a:p>
          <a:p>
            <a:pPr marL="342891" indent="-342891">
              <a:buFont typeface="+mj-lt"/>
              <a:buAutoNum type="arabicPeriod"/>
            </a:pPr>
            <a:r>
              <a:rPr lang="en-US" altLang="en-US" sz="2000" b="1" dirty="0">
                <a:latin typeface="Candara" charset="0"/>
                <a:ea typeface="Candara" charset="0"/>
                <a:cs typeface="Candara" charset="0"/>
              </a:rPr>
              <a:t>Serving the Real Economy: </a:t>
            </a:r>
            <a:r>
              <a:rPr lang="en-US" altLang="en-US" sz="2000" dirty="0">
                <a:latin typeface="Candara" charset="0"/>
                <a:ea typeface="Candara" charset="0"/>
                <a:cs typeface="Candara" charset="0"/>
              </a:rPr>
              <a:t>Sustainable finance offers ways for financial </a:t>
            </a:r>
            <a:r>
              <a:rPr lang="en-US" altLang="en-US" sz="2000" dirty="0" err="1">
                <a:latin typeface="Candara" charset="0"/>
                <a:ea typeface="Candara" charset="0"/>
                <a:cs typeface="Candara" charset="0"/>
              </a:rPr>
              <a:t>centres</a:t>
            </a:r>
            <a:r>
              <a:rPr lang="en-US" altLang="en-US" sz="2000" dirty="0">
                <a:latin typeface="Candara" charset="0"/>
                <a:ea typeface="Candara" charset="0"/>
                <a:cs typeface="Candara" charset="0"/>
              </a:rPr>
              <a:t> to serve a real economy in transition, closing the gap between Wall Street and Main Street. </a:t>
            </a:r>
          </a:p>
        </p:txBody>
      </p:sp>
    </p:spTree>
    <p:extLst>
      <p:ext uri="{BB962C8B-B14F-4D97-AF65-F5344CB8AC3E}">
        <p14:creationId xmlns:p14="http://schemas.microsoft.com/office/powerpoint/2010/main" val="555214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p:cNvPicPr>
          <p:nvPr/>
        </p:nvPicPr>
        <p:blipFill>
          <a:blip r:embed="rId2" cstate="screen">
            <a:extLst>
              <a:ext uri="{28A0092B-C50C-407E-A947-70E740481C1C}">
                <a14:useLocalDpi xmlns:a14="http://schemas.microsoft.com/office/drawing/2010/main"/>
              </a:ext>
            </a:extLst>
          </a:blip>
          <a:srcRect b="-1758"/>
          <a:stretch>
            <a:fillRect/>
          </a:stretch>
        </p:blipFill>
        <p:spPr bwMode="auto">
          <a:xfrm>
            <a:off x="0" y="0"/>
            <a:ext cx="9144000"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962611"/>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524933" y="2380905"/>
            <a:ext cx="10141373" cy="3591625"/>
          </a:xfrm>
          <a:custGeom>
            <a:avLst/>
            <a:gdLst>
              <a:gd name="connsiteX0" fmla="*/ 69461 w 5741507"/>
              <a:gd name="connsiteY0" fmla="*/ 741029 h 3000707"/>
              <a:gd name="connsiteX1" fmla="*/ 453384 w 5741507"/>
              <a:gd name="connsiteY1" fmla="*/ 268446 h 3000707"/>
              <a:gd name="connsiteX2" fmla="*/ 719176 w 5741507"/>
              <a:gd name="connsiteY2" fmla="*/ 637652 h 3000707"/>
              <a:gd name="connsiteX3" fmla="*/ 911137 w 5741507"/>
              <a:gd name="connsiteY3" fmla="*/ 1065931 h 3000707"/>
              <a:gd name="connsiteX4" fmla="*/ 1383657 w 5741507"/>
              <a:gd name="connsiteY4" fmla="*/ 1125004 h 3000707"/>
              <a:gd name="connsiteX5" fmla="*/ 1870944 w 5741507"/>
              <a:gd name="connsiteY5" fmla="*/ 918248 h 3000707"/>
              <a:gd name="connsiteX6" fmla="*/ 2284399 w 5741507"/>
              <a:gd name="connsiteY6" fmla="*/ 1169308 h 3000707"/>
              <a:gd name="connsiteX7" fmla="*/ 2564957 w 5741507"/>
              <a:gd name="connsiteY7" fmla="*/ 2675668 h 3000707"/>
              <a:gd name="connsiteX8" fmla="*/ 3140841 w 5741507"/>
              <a:gd name="connsiteY8" fmla="*/ 3000570 h 3000707"/>
              <a:gd name="connsiteX9" fmla="*/ 4085881 w 5741507"/>
              <a:gd name="connsiteY9" fmla="*/ 2705205 h 3000707"/>
              <a:gd name="connsiteX10" fmla="*/ 5592039 w 5741507"/>
              <a:gd name="connsiteY10" fmla="*/ 1966793 h 3000707"/>
              <a:gd name="connsiteX11" fmla="*/ 5695402 w 5741507"/>
              <a:gd name="connsiteY11" fmla="*/ 1361295 h 3000707"/>
              <a:gd name="connsiteX12" fmla="*/ 5665870 w 5741507"/>
              <a:gd name="connsiteY12" fmla="*/ 1361295 h 3000707"/>
              <a:gd name="connsiteX13" fmla="*/ 3908686 w 5741507"/>
              <a:gd name="connsiteY13" fmla="*/ 2114475 h 3000707"/>
              <a:gd name="connsiteX14" fmla="*/ 3067010 w 5741507"/>
              <a:gd name="connsiteY14" fmla="*/ 2070171 h 3000707"/>
              <a:gd name="connsiteX15" fmla="*/ 2683087 w 5741507"/>
              <a:gd name="connsiteY15" fmla="*/ 741029 h 3000707"/>
              <a:gd name="connsiteX16" fmla="*/ 1767580 w 5741507"/>
              <a:gd name="connsiteY16" fmla="*/ 357055 h 3000707"/>
              <a:gd name="connsiteX17" fmla="*/ 1014501 w 5741507"/>
              <a:gd name="connsiteY17" fmla="*/ 637652 h 3000707"/>
              <a:gd name="connsiteX18" fmla="*/ 571514 w 5741507"/>
              <a:gd name="connsiteY18" fmla="*/ 2618 h 3000707"/>
              <a:gd name="connsiteX19" fmla="*/ 39929 w 5741507"/>
              <a:gd name="connsiteY19" fmla="*/ 416128 h 3000707"/>
              <a:gd name="connsiteX20" fmla="*/ 39929 w 5741507"/>
              <a:gd name="connsiteY20" fmla="*/ 519506 h 3000707"/>
              <a:gd name="connsiteX21" fmla="*/ 69461 w 5741507"/>
              <a:gd name="connsiteY21" fmla="*/ 741029 h 3000707"/>
              <a:gd name="connsiteX0" fmla="*/ 69461 w 5741507"/>
              <a:gd name="connsiteY0" fmla="*/ 741029 h 3000707"/>
              <a:gd name="connsiteX1" fmla="*/ 453384 w 5741507"/>
              <a:gd name="connsiteY1" fmla="*/ 268446 h 3000707"/>
              <a:gd name="connsiteX2" fmla="*/ 719176 w 5741507"/>
              <a:gd name="connsiteY2" fmla="*/ 637652 h 3000707"/>
              <a:gd name="connsiteX3" fmla="*/ 911137 w 5741507"/>
              <a:gd name="connsiteY3" fmla="*/ 1065931 h 3000707"/>
              <a:gd name="connsiteX4" fmla="*/ 1383657 w 5741507"/>
              <a:gd name="connsiteY4" fmla="*/ 1125004 h 3000707"/>
              <a:gd name="connsiteX5" fmla="*/ 1879846 w 5741507"/>
              <a:gd name="connsiteY5" fmla="*/ 1045729 h 3000707"/>
              <a:gd name="connsiteX6" fmla="*/ 2284399 w 5741507"/>
              <a:gd name="connsiteY6" fmla="*/ 1169308 h 3000707"/>
              <a:gd name="connsiteX7" fmla="*/ 2564957 w 5741507"/>
              <a:gd name="connsiteY7" fmla="*/ 2675668 h 3000707"/>
              <a:gd name="connsiteX8" fmla="*/ 3140841 w 5741507"/>
              <a:gd name="connsiteY8" fmla="*/ 3000570 h 3000707"/>
              <a:gd name="connsiteX9" fmla="*/ 4085881 w 5741507"/>
              <a:gd name="connsiteY9" fmla="*/ 2705205 h 3000707"/>
              <a:gd name="connsiteX10" fmla="*/ 5592039 w 5741507"/>
              <a:gd name="connsiteY10" fmla="*/ 1966793 h 3000707"/>
              <a:gd name="connsiteX11" fmla="*/ 5695402 w 5741507"/>
              <a:gd name="connsiteY11" fmla="*/ 1361295 h 3000707"/>
              <a:gd name="connsiteX12" fmla="*/ 5665870 w 5741507"/>
              <a:gd name="connsiteY12" fmla="*/ 1361295 h 3000707"/>
              <a:gd name="connsiteX13" fmla="*/ 3908686 w 5741507"/>
              <a:gd name="connsiteY13" fmla="*/ 2114475 h 3000707"/>
              <a:gd name="connsiteX14" fmla="*/ 3067010 w 5741507"/>
              <a:gd name="connsiteY14" fmla="*/ 2070171 h 3000707"/>
              <a:gd name="connsiteX15" fmla="*/ 2683087 w 5741507"/>
              <a:gd name="connsiteY15" fmla="*/ 741029 h 3000707"/>
              <a:gd name="connsiteX16" fmla="*/ 1767580 w 5741507"/>
              <a:gd name="connsiteY16" fmla="*/ 357055 h 3000707"/>
              <a:gd name="connsiteX17" fmla="*/ 1014501 w 5741507"/>
              <a:gd name="connsiteY17" fmla="*/ 637652 h 3000707"/>
              <a:gd name="connsiteX18" fmla="*/ 571514 w 5741507"/>
              <a:gd name="connsiteY18" fmla="*/ 2618 h 3000707"/>
              <a:gd name="connsiteX19" fmla="*/ 39929 w 5741507"/>
              <a:gd name="connsiteY19" fmla="*/ 416128 h 3000707"/>
              <a:gd name="connsiteX20" fmla="*/ 39929 w 5741507"/>
              <a:gd name="connsiteY20" fmla="*/ 519506 h 3000707"/>
              <a:gd name="connsiteX21" fmla="*/ 69461 w 5741507"/>
              <a:gd name="connsiteY21" fmla="*/ 741029 h 3000707"/>
              <a:gd name="connsiteX0" fmla="*/ 69461 w 5741507"/>
              <a:gd name="connsiteY0" fmla="*/ 741029 h 3000707"/>
              <a:gd name="connsiteX1" fmla="*/ 453384 w 5741507"/>
              <a:gd name="connsiteY1" fmla="*/ 268446 h 3000707"/>
              <a:gd name="connsiteX2" fmla="*/ 719176 w 5741507"/>
              <a:gd name="connsiteY2" fmla="*/ 637652 h 3000707"/>
              <a:gd name="connsiteX3" fmla="*/ 911137 w 5741507"/>
              <a:gd name="connsiteY3" fmla="*/ 1065931 h 3000707"/>
              <a:gd name="connsiteX4" fmla="*/ 1383657 w 5741507"/>
              <a:gd name="connsiteY4" fmla="*/ 1125004 h 3000707"/>
              <a:gd name="connsiteX5" fmla="*/ 1879846 w 5741507"/>
              <a:gd name="connsiteY5" fmla="*/ 1045729 h 3000707"/>
              <a:gd name="connsiteX6" fmla="*/ 2230990 w 5741507"/>
              <a:gd name="connsiteY6" fmla="*/ 1316402 h 3000707"/>
              <a:gd name="connsiteX7" fmla="*/ 2564957 w 5741507"/>
              <a:gd name="connsiteY7" fmla="*/ 2675668 h 3000707"/>
              <a:gd name="connsiteX8" fmla="*/ 3140841 w 5741507"/>
              <a:gd name="connsiteY8" fmla="*/ 3000570 h 3000707"/>
              <a:gd name="connsiteX9" fmla="*/ 4085881 w 5741507"/>
              <a:gd name="connsiteY9" fmla="*/ 2705205 h 3000707"/>
              <a:gd name="connsiteX10" fmla="*/ 5592039 w 5741507"/>
              <a:gd name="connsiteY10" fmla="*/ 1966793 h 3000707"/>
              <a:gd name="connsiteX11" fmla="*/ 5695402 w 5741507"/>
              <a:gd name="connsiteY11" fmla="*/ 1361295 h 3000707"/>
              <a:gd name="connsiteX12" fmla="*/ 5665870 w 5741507"/>
              <a:gd name="connsiteY12" fmla="*/ 1361295 h 3000707"/>
              <a:gd name="connsiteX13" fmla="*/ 3908686 w 5741507"/>
              <a:gd name="connsiteY13" fmla="*/ 2114475 h 3000707"/>
              <a:gd name="connsiteX14" fmla="*/ 3067010 w 5741507"/>
              <a:gd name="connsiteY14" fmla="*/ 2070171 h 3000707"/>
              <a:gd name="connsiteX15" fmla="*/ 2683087 w 5741507"/>
              <a:gd name="connsiteY15" fmla="*/ 741029 h 3000707"/>
              <a:gd name="connsiteX16" fmla="*/ 1767580 w 5741507"/>
              <a:gd name="connsiteY16" fmla="*/ 357055 h 3000707"/>
              <a:gd name="connsiteX17" fmla="*/ 1014501 w 5741507"/>
              <a:gd name="connsiteY17" fmla="*/ 637652 h 3000707"/>
              <a:gd name="connsiteX18" fmla="*/ 571514 w 5741507"/>
              <a:gd name="connsiteY18" fmla="*/ 2618 h 3000707"/>
              <a:gd name="connsiteX19" fmla="*/ 39929 w 5741507"/>
              <a:gd name="connsiteY19" fmla="*/ 416128 h 3000707"/>
              <a:gd name="connsiteX20" fmla="*/ 39929 w 5741507"/>
              <a:gd name="connsiteY20" fmla="*/ 519506 h 3000707"/>
              <a:gd name="connsiteX21" fmla="*/ 69461 w 5741507"/>
              <a:gd name="connsiteY21" fmla="*/ 741029 h 3000707"/>
              <a:gd name="connsiteX0" fmla="*/ 69461 w 5741507"/>
              <a:gd name="connsiteY0" fmla="*/ 741029 h 3000707"/>
              <a:gd name="connsiteX1" fmla="*/ 453384 w 5741507"/>
              <a:gd name="connsiteY1" fmla="*/ 268446 h 3000707"/>
              <a:gd name="connsiteX2" fmla="*/ 719176 w 5741507"/>
              <a:gd name="connsiteY2" fmla="*/ 637652 h 3000707"/>
              <a:gd name="connsiteX3" fmla="*/ 911137 w 5741507"/>
              <a:gd name="connsiteY3" fmla="*/ 1065931 h 3000707"/>
              <a:gd name="connsiteX4" fmla="*/ 1383657 w 5741507"/>
              <a:gd name="connsiteY4" fmla="*/ 1125004 h 3000707"/>
              <a:gd name="connsiteX5" fmla="*/ 1879846 w 5741507"/>
              <a:gd name="connsiteY5" fmla="*/ 1045729 h 3000707"/>
              <a:gd name="connsiteX6" fmla="*/ 2230990 w 5741507"/>
              <a:gd name="connsiteY6" fmla="*/ 1316402 h 3000707"/>
              <a:gd name="connsiteX7" fmla="*/ 2564957 w 5741507"/>
              <a:gd name="connsiteY7" fmla="*/ 2675668 h 3000707"/>
              <a:gd name="connsiteX8" fmla="*/ 3140841 w 5741507"/>
              <a:gd name="connsiteY8" fmla="*/ 3000570 h 3000707"/>
              <a:gd name="connsiteX9" fmla="*/ 4085881 w 5741507"/>
              <a:gd name="connsiteY9" fmla="*/ 2705205 h 3000707"/>
              <a:gd name="connsiteX10" fmla="*/ 5592039 w 5741507"/>
              <a:gd name="connsiteY10" fmla="*/ 1966793 h 3000707"/>
              <a:gd name="connsiteX11" fmla="*/ 5695402 w 5741507"/>
              <a:gd name="connsiteY11" fmla="*/ 1361295 h 3000707"/>
              <a:gd name="connsiteX12" fmla="*/ 5665870 w 5741507"/>
              <a:gd name="connsiteY12" fmla="*/ 1361295 h 3000707"/>
              <a:gd name="connsiteX13" fmla="*/ 3908686 w 5741507"/>
              <a:gd name="connsiteY13" fmla="*/ 2114475 h 3000707"/>
              <a:gd name="connsiteX14" fmla="*/ 3236139 w 5741507"/>
              <a:gd name="connsiteY14" fmla="*/ 1991721 h 3000707"/>
              <a:gd name="connsiteX15" fmla="*/ 2683087 w 5741507"/>
              <a:gd name="connsiteY15" fmla="*/ 741029 h 3000707"/>
              <a:gd name="connsiteX16" fmla="*/ 1767580 w 5741507"/>
              <a:gd name="connsiteY16" fmla="*/ 357055 h 3000707"/>
              <a:gd name="connsiteX17" fmla="*/ 1014501 w 5741507"/>
              <a:gd name="connsiteY17" fmla="*/ 637652 h 3000707"/>
              <a:gd name="connsiteX18" fmla="*/ 571514 w 5741507"/>
              <a:gd name="connsiteY18" fmla="*/ 2618 h 3000707"/>
              <a:gd name="connsiteX19" fmla="*/ 39929 w 5741507"/>
              <a:gd name="connsiteY19" fmla="*/ 416128 h 3000707"/>
              <a:gd name="connsiteX20" fmla="*/ 39929 w 5741507"/>
              <a:gd name="connsiteY20" fmla="*/ 519506 h 3000707"/>
              <a:gd name="connsiteX21" fmla="*/ 69461 w 5741507"/>
              <a:gd name="connsiteY21" fmla="*/ 741029 h 3000707"/>
              <a:gd name="connsiteX0" fmla="*/ 69461 w 5802856"/>
              <a:gd name="connsiteY0" fmla="*/ 741029 h 3000707"/>
              <a:gd name="connsiteX1" fmla="*/ 453384 w 5802856"/>
              <a:gd name="connsiteY1" fmla="*/ 268446 h 3000707"/>
              <a:gd name="connsiteX2" fmla="*/ 719176 w 5802856"/>
              <a:gd name="connsiteY2" fmla="*/ 637652 h 3000707"/>
              <a:gd name="connsiteX3" fmla="*/ 911137 w 5802856"/>
              <a:gd name="connsiteY3" fmla="*/ 1065931 h 3000707"/>
              <a:gd name="connsiteX4" fmla="*/ 1383657 w 5802856"/>
              <a:gd name="connsiteY4" fmla="*/ 1125004 h 3000707"/>
              <a:gd name="connsiteX5" fmla="*/ 1879846 w 5802856"/>
              <a:gd name="connsiteY5" fmla="*/ 1045729 h 3000707"/>
              <a:gd name="connsiteX6" fmla="*/ 2230990 w 5802856"/>
              <a:gd name="connsiteY6" fmla="*/ 1316402 h 3000707"/>
              <a:gd name="connsiteX7" fmla="*/ 2564957 w 5802856"/>
              <a:gd name="connsiteY7" fmla="*/ 2675668 h 3000707"/>
              <a:gd name="connsiteX8" fmla="*/ 3140841 w 5802856"/>
              <a:gd name="connsiteY8" fmla="*/ 3000570 h 3000707"/>
              <a:gd name="connsiteX9" fmla="*/ 4085881 w 5802856"/>
              <a:gd name="connsiteY9" fmla="*/ 2705205 h 3000707"/>
              <a:gd name="connsiteX10" fmla="*/ 5592039 w 5802856"/>
              <a:gd name="connsiteY10" fmla="*/ 1966793 h 3000707"/>
              <a:gd name="connsiteX11" fmla="*/ 5695402 w 5802856"/>
              <a:gd name="connsiteY11" fmla="*/ 1361295 h 3000707"/>
              <a:gd name="connsiteX12" fmla="*/ 5665870 w 5802856"/>
              <a:gd name="connsiteY12" fmla="*/ 1361295 h 3000707"/>
              <a:gd name="connsiteX13" fmla="*/ 3997702 w 5802856"/>
              <a:gd name="connsiteY13" fmla="*/ 1869320 h 3000707"/>
              <a:gd name="connsiteX14" fmla="*/ 3236139 w 5802856"/>
              <a:gd name="connsiteY14" fmla="*/ 1991721 h 3000707"/>
              <a:gd name="connsiteX15" fmla="*/ 2683087 w 5802856"/>
              <a:gd name="connsiteY15" fmla="*/ 741029 h 3000707"/>
              <a:gd name="connsiteX16" fmla="*/ 1767580 w 5802856"/>
              <a:gd name="connsiteY16" fmla="*/ 357055 h 3000707"/>
              <a:gd name="connsiteX17" fmla="*/ 1014501 w 5802856"/>
              <a:gd name="connsiteY17" fmla="*/ 637652 h 3000707"/>
              <a:gd name="connsiteX18" fmla="*/ 571514 w 5802856"/>
              <a:gd name="connsiteY18" fmla="*/ 2618 h 3000707"/>
              <a:gd name="connsiteX19" fmla="*/ 39929 w 5802856"/>
              <a:gd name="connsiteY19" fmla="*/ 416128 h 3000707"/>
              <a:gd name="connsiteX20" fmla="*/ 39929 w 5802856"/>
              <a:gd name="connsiteY20" fmla="*/ 519506 h 3000707"/>
              <a:gd name="connsiteX21" fmla="*/ 69461 w 5802856"/>
              <a:gd name="connsiteY21" fmla="*/ 741029 h 3000707"/>
              <a:gd name="connsiteX0" fmla="*/ 69461 w 5757713"/>
              <a:gd name="connsiteY0" fmla="*/ 741029 h 3000707"/>
              <a:gd name="connsiteX1" fmla="*/ 453384 w 5757713"/>
              <a:gd name="connsiteY1" fmla="*/ 268446 h 3000707"/>
              <a:gd name="connsiteX2" fmla="*/ 719176 w 5757713"/>
              <a:gd name="connsiteY2" fmla="*/ 637652 h 3000707"/>
              <a:gd name="connsiteX3" fmla="*/ 911137 w 5757713"/>
              <a:gd name="connsiteY3" fmla="*/ 1065931 h 3000707"/>
              <a:gd name="connsiteX4" fmla="*/ 1383657 w 5757713"/>
              <a:gd name="connsiteY4" fmla="*/ 1125004 h 3000707"/>
              <a:gd name="connsiteX5" fmla="*/ 1879846 w 5757713"/>
              <a:gd name="connsiteY5" fmla="*/ 1045729 h 3000707"/>
              <a:gd name="connsiteX6" fmla="*/ 2230990 w 5757713"/>
              <a:gd name="connsiteY6" fmla="*/ 1316402 h 3000707"/>
              <a:gd name="connsiteX7" fmla="*/ 2564957 w 5757713"/>
              <a:gd name="connsiteY7" fmla="*/ 2675668 h 3000707"/>
              <a:gd name="connsiteX8" fmla="*/ 3140841 w 5757713"/>
              <a:gd name="connsiteY8" fmla="*/ 3000570 h 3000707"/>
              <a:gd name="connsiteX9" fmla="*/ 4085881 w 5757713"/>
              <a:gd name="connsiteY9" fmla="*/ 2705205 h 3000707"/>
              <a:gd name="connsiteX10" fmla="*/ 5592039 w 5757713"/>
              <a:gd name="connsiteY10" fmla="*/ 1966793 h 3000707"/>
              <a:gd name="connsiteX11" fmla="*/ 5695402 w 5757713"/>
              <a:gd name="connsiteY11" fmla="*/ 1361295 h 3000707"/>
              <a:gd name="connsiteX12" fmla="*/ 5381020 w 5757713"/>
              <a:gd name="connsiteY12" fmla="*/ 1008270 h 3000707"/>
              <a:gd name="connsiteX13" fmla="*/ 3997702 w 5757713"/>
              <a:gd name="connsiteY13" fmla="*/ 1869320 h 3000707"/>
              <a:gd name="connsiteX14" fmla="*/ 3236139 w 5757713"/>
              <a:gd name="connsiteY14" fmla="*/ 1991721 h 3000707"/>
              <a:gd name="connsiteX15" fmla="*/ 2683087 w 5757713"/>
              <a:gd name="connsiteY15" fmla="*/ 741029 h 3000707"/>
              <a:gd name="connsiteX16" fmla="*/ 1767580 w 5757713"/>
              <a:gd name="connsiteY16" fmla="*/ 357055 h 3000707"/>
              <a:gd name="connsiteX17" fmla="*/ 1014501 w 5757713"/>
              <a:gd name="connsiteY17" fmla="*/ 637652 h 3000707"/>
              <a:gd name="connsiteX18" fmla="*/ 571514 w 5757713"/>
              <a:gd name="connsiteY18" fmla="*/ 2618 h 3000707"/>
              <a:gd name="connsiteX19" fmla="*/ 39929 w 5757713"/>
              <a:gd name="connsiteY19" fmla="*/ 416128 h 3000707"/>
              <a:gd name="connsiteX20" fmla="*/ 39929 w 5757713"/>
              <a:gd name="connsiteY20" fmla="*/ 519506 h 3000707"/>
              <a:gd name="connsiteX21" fmla="*/ 69461 w 5757713"/>
              <a:gd name="connsiteY21" fmla="*/ 741029 h 3000707"/>
              <a:gd name="connsiteX0" fmla="*/ 69461 w 5757713"/>
              <a:gd name="connsiteY0" fmla="*/ 741029 h 3000707"/>
              <a:gd name="connsiteX1" fmla="*/ 453384 w 5757713"/>
              <a:gd name="connsiteY1" fmla="*/ 268446 h 3000707"/>
              <a:gd name="connsiteX2" fmla="*/ 719176 w 5757713"/>
              <a:gd name="connsiteY2" fmla="*/ 637652 h 3000707"/>
              <a:gd name="connsiteX3" fmla="*/ 911137 w 5757713"/>
              <a:gd name="connsiteY3" fmla="*/ 1065931 h 3000707"/>
              <a:gd name="connsiteX4" fmla="*/ 1383657 w 5757713"/>
              <a:gd name="connsiteY4" fmla="*/ 1125004 h 3000707"/>
              <a:gd name="connsiteX5" fmla="*/ 1879846 w 5757713"/>
              <a:gd name="connsiteY5" fmla="*/ 1045729 h 3000707"/>
              <a:gd name="connsiteX6" fmla="*/ 2230990 w 5757713"/>
              <a:gd name="connsiteY6" fmla="*/ 1316402 h 3000707"/>
              <a:gd name="connsiteX7" fmla="*/ 2564957 w 5757713"/>
              <a:gd name="connsiteY7" fmla="*/ 2675668 h 3000707"/>
              <a:gd name="connsiteX8" fmla="*/ 3140841 w 5757713"/>
              <a:gd name="connsiteY8" fmla="*/ 3000570 h 3000707"/>
              <a:gd name="connsiteX9" fmla="*/ 4085881 w 5757713"/>
              <a:gd name="connsiteY9" fmla="*/ 2705205 h 3000707"/>
              <a:gd name="connsiteX10" fmla="*/ 5592039 w 5757713"/>
              <a:gd name="connsiteY10" fmla="*/ 1966793 h 3000707"/>
              <a:gd name="connsiteX11" fmla="*/ 5695402 w 5757713"/>
              <a:gd name="connsiteY11" fmla="*/ 1361295 h 3000707"/>
              <a:gd name="connsiteX12" fmla="*/ 5381020 w 5757713"/>
              <a:gd name="connsiteY12" fmla="*/ 1008270 h 3000707"/>
              <a:gd name="connsiteX13" fmla="*/ 3997702 w 5757713"/>
              <a:gd name="connsiteY13" fmla="*/ 1869320 h 3000707"/>
              <a:gd name="connsiteX14" fmla="*/ 3369662 w 5757713"/>
              <a:gd name="connsiteY14" fmla="*/ 1795597 h 3000707"/>
              <a:gd name="connsiteX15" fmla="*/ 2683087 w 5757713"/>
              <a:gd name="connsiteY15" fmla="*/ 741029 h 3000707"/>
              <a:gd name="connsiteX16" fmla="*/ 1767580 w 5757713"/>
              <a:gd name="connsiteY16" fmla="*/ 357055 h 3000707"/>
              <a:gd name="connsiteX17" fmla="*/ 1014501 w 5757713"/>
              <a:gd name="connsiteY17" fmla="*/ 637652 h 3000707"/>
              <a:gd name="connsiteX18" fmla="*/ 571514 w 5757713"/>
              <a:gd name="connsiteY18" fmla="*/ 2618 h 3000707"/>
              <a:gd name="connsiteX19" fmla="*/ 39929 w 5757713"/>
              <a:gd name="connsiteY19" fmla="*/ 416128 h 3000707"/>
              <a:gd name="connsiteX20" fmla="*/ 39929 w 5757713"/>
              <a:gd name="connsiteY20" fmla="*/ 519506 h 3000707"/>
              <a:gd name="connsiteX21" fmla="*/ 69461 w 5757713"/>
              <a:gd name="connsiteY21" fmla="*/ 741029 h 3000707"/>
              <a:gd name="connsiteX0" fmla="*/ 69461 w 5757713"/>
              <a:gd name="connsiteY0" fmla="*/ 741029 h 3000707"/>
              <a:gd name="connsiteX1" fmla="*/ 453384 w 5757713"/>
              <a:gd name="connsiteY1" fmla="*/ 268446 h 3000707"/>
              <a:gd name="connsiteX2" fmla="*/ 719176 w 5757713"/>
              <a:gd name="connsiteY2" fmla="*/ 637652 h 3000707"/>
              <a:gd name="connsiteX3" fmla="*/ 911137 w 5757713"/>
              <a:gd name="connsiteY3" fmla="*/ 1065931 h 3000707"/>
              <a:gd name="connsiteX4" fmla="*/ 1383657 w 5757713"/>
              <a:gd name="connsiteY4" fmla="*/ 1125004 h 3000707"/>
              <a:gd name="connsiteX5" fmla="*/ 1879846 w 5757713"/>
              <a:gd name="connsiteY5" fmla="*/ 1045729 h 3000707"/>
              <a:gd name="connsiteX6" fmla="*/ 2230990 w 5757713"/>
              <a:gd name="connsiteY6" fmla="*/ 1316402 h 3000707"/>
              <a:gd name="connsiteX7" fmla="*/ 2564957 w 5757713"/>
              <a:gd name="connsiteY7" fmla="*/ 2675668 h 3000707"/>
              <a:gd name="connsiteX8" fmla="*/ 3140841 w 5757713"/>
              <a:gd name="connsiteY8" fmla="*/ 3000570 h 3000707"/>
              <a:gd name="connsiteX9" fmla="*/ 4085881 w 5757713"/>
              <a:gd name="connsiteY9" fmla="*/ 2705205 h 3000707"/>
              <a:gd name="connsiteX10" fmla="*/ 5592039 w 5757713"/>
              <a:gd name="connsiteY10" fmla="*/ 1966793 h 3000707"/>
              <a:gd name="connsiteX11" fmla="*/ 5695402 w 5757713"/>
              <a:gd name="connsiteY11" fmla="*/ 1361295 h 3000707"/>
              <a:gd name="connsiteX12" fmla="*/ 5381020 w 5757713"/>
              <a:gd name="connsiteY12" fmla="*/ 1008270 h 3000707"/>
              <a:gd name="connsiteX13" fmla="*/ 3997702 w 5757713"/>
              <a:gd name="connsiteY13" fmla="*/ 1800676 h 3000707"/>
              <a:gd name="connsiteX14" fmla="*/ 3369662 w 5757713"/>
              <a:gd name="connsiteY14" fmla="*/ 1795597 h 3000707"/>
              <a:gd name="connsiteX15" fmla="*/ 2683087 w 5757713"/>
              <a:gd name="connsiteY15" fmla="*/ 741029 h 3000707"/>
              <a:gd name="connsiteX16" fmla="*/ 1767580 w 5757713"/>
              <a:gd name="connsiteY16" fmla="*/ 357055 h 3000707"/>
              <a:gd name="connsiteX17" fmla="*/ 1014501 w 5757713"/>
              <a:gd name="connsiteY17" fmla="*/ 637652 h 3000707"/>
              <a:gd name="connsiteX18" fmla="*/ 571514 w 5757713"/>
              <a:gd name="connsiteY18" fmla="*/ 2618 h 3000707"/>
              <a:gd name="connsiteX19" fmla="*/ 39929 w 5757713"/>
              <a:gd name="connsiteY19" fmla="*/ 416128 h 3000707"/>
              <a:gd name="connsiteX20" fmla="*/ 39929 w 5757713"/>
              <a:gd name="connsiteY20" fmla="*/ 519506 h 3000707"/>
              <a:gd name="connsiteX21" fmla="*/ 69461 w 5757713"/>
              <a:gd name="connsiteY21" fmla="*/ 741029 h 3000707"/>
              <a:gd name="connsiteX0" fmla="*/ 69461 w 5655488"/>
              <a:gd name="connsiteY0" fmla="*/ 741029 h 3000707"/>
              <a:gd name="connsiteX1" fmla="*/ 453384 w 5655488"/>
              <a:gd name="connsiteY1" fmla="*/ 268446 h 3000707"/>
              <a:gd name="connsiteX2" fmla="*/ 719176 w 5655488"/>
              <a:gd name="connsiteY2" fmla="*/ 637652 h 3000707"/>
              <a:gd name="connsiteX3" fmla="*/ 911137 w 5655488"/>
              <a:gd name="connsiteY3" fmla="*/ 1065931 h 3000707"/>
              <a:gd name="connsiteX4" fmla="*/ 1383657 w 5655488"/>
              <a:gd name="connsiteY4" fmla="*/ 1125004 h 3000707"/>
              <a:gd name="connsiteX5" fmla="*/ 1879846 w 5655488"/>
              <a:gd name="connsiteY5" fmla="*/ 1045729 h 3000707"/>
              <a:gd name="connsiteX6" fmla="*/ 2230990 w 5655488"/>
              <a:gd name="connsiteY6" fmla="*/ 1316402 h 3000707"/>
              <a:gd name="connsiteX7" fmla="*/ 2564957 w 5655488"/>
              <a:gd name="connsiteY7" fmla="*/ 2675668 h 3000707"/>
              <a:gd name="connsiteX8" fmla="*/ 3140841 w 5655488"/>
              <a:gd name="connsiteY8" fmla="*/ 3000570 h 3000707"/>
              <a:gd name="connsiteX9" fmla="*/ 4085881 w 5655488"/>
              <a:gd name="connsiteY9" fmla="*/ 2705205 h 3000707"/>
              <a:gd name="connsiteX10" fmla="*/ 5592039 w 5655488"/>
              <a:gd name="connsiteY10" fmla="*/ 1966793 h 3000707"/>
              <a:gd name="connsiteX11" fmla="*/ 5374946 w 5655488"/>
              <a:gd name="connsiteY11" fmla="*/ 1557420 h 3000707"/>
              <a:gd name="connsiteX12" fmla="*/ 5381020 w 5655488"/>
              <a:gd name="connsiteY12" fmla="*/ 1008270 h 3000707"/>
              <a:gd name="connsiteX13" fmla="*/ 3997702 w 5655488"/>
              <a:gd name="connsiteY13" fmla="*/ 1800676 h 3000707"/>
              <a:gd name="connsiteX14" fmla="*/ 3369662 w 5655488"/>
              <a:gd name="connsiteY14" fmla="*/ 1795597 h 3000707"/>
              <a:gd name="connsiteX15" fmla="*/ 2683087 w 5655488"/>
              <a:gd name="connsiteY15" fmla="*/ 741029 h 3000707"/>
              <a:gd name="connsiteX16" fmla="*/ 1767580 w 5655488"/>
              <a:gd name="connsiteY16" fmla="*/ 357055 h 3000707"/>
              <a:gd name="connsiteX17" fmla="*/ 1014501 w 5655488"/>
              <a:gd name="connsiteY17" fmla="*/ 637652 h 3000707"/>
              <a:gd name="connsiteX18" fmla="*/ 571514 w 5655488"/>
              <a:gd name="connsiteY18" fmla="*/ 2618 h 3000707"/>
              <a:gd name="connsiteX19" fmla="*/ 39929 w 5655488"/>
              <a:gd name="connsiteY19" fmla="*/ 416128 h 3000707"/>
              <a:gd name="connsiteX20" fmla="*/ 39929 w 5655488"/>
              <a:gd name="connsiteY20" fmla="*/ 519506 h 3000707"/>
              <a:gd name="connsiteX21" fmla="*/ 69461 w 5655488"/>
              <a:gd name="connsiteY21" fmla="*/ 741029 h 3000707"/>
              <a:gd name="connsiteX0" fmla="*/ 69461 w 5645773"/>
              <a:gd name="connsiteY0" fmla="*/ 741029 h 3000707"/>
              <a:gd name="connsiteX1" fmla="*/ 453384 w 5645773"/>
              <a:gd name="connsiteY1" fmla="*/ 268446 h 3000707"/>
              <a:gd name="connsiteX2" fmla="*/ 719176 w 5645773"/>
              <a:gd name="connsiteY2" fmla="*/ 637652 h 3000707"/>
              <a:gd name="connsiteX3" fmla="*/ 911137 w 5645773"/>
              <a:gd name="connsiteY3" fmla="*/ 1065931 h 3000707"/>
              <a:gd name="connsiteX4" fmla="*/ 1383657 w 5645773"/>
              <a:gd name="connsiteY4" fmla="*/ 1125004 h 3000707"/>
              <a:gd name="connsiteX5" fmla="*/ 1879846 w 5645773"/>
              <a:gd name="connsiteY5" fmla="*/ 1045729 h 3000707"/>
              <a:gd name="connsiteX6" fmla="*/ 2230990 w 5645773"/>
              <a:gd name="connsiteY6" fmla="*/ 1316402 h 3000707"/>
              <a:gd name="connsiteX7" fmla="*/ 2564957 w 5645773"/>
              <a:gd name="connsiteY7" fmla="*/ 2675668 h 3000707"/>
              <a:gd name="connsiteX8" fmla="*/ 3140841 w 5645773"/>
              <a:gd name="connsiteY8" fmla="*/ 3000570 h 3000707"/>
              <a:gd name="connsiteX9" fmla="*/ 4085881 w 5645773"/>
              <a:gd name="connsiteY9" fmla="*/ 2705205 h 3000707"/>
              <a:gd name="connsiteX10" fmla="*/ 5592039 w 5645773"/>
              <a:gd name="connsiteY10" fmla="*/ 1966793 h 3000707"/>
              <a:gd name="connsiteX11" fmla="*/ 5374946 w 5645773"/>
              <a:gd name="connsiteY11" fmla="*/ 1557420 h 3000707"/>
              <a:gd name="connsiteX12" fmla="*/ 5381020 w 5645773"/>
              <a:gd name="connsiteY12" fmla="*/ 1008270 h 3000707"/>
              <a:gd name="connsiteX13" fmla="*/ 3997702 w 5645773"/>
              <a:gd name="connsiteY13" fmla="*/ 1800676 h 3000707"/>
              <a:gd name="connsiteX14" fmla="*/ 3369662 w 5645773"/>
              <a:gd name="connsiteY14" fmla="*/ 1795597 h 3000707"/>
              <a:gd name="connsiteX15" fmla="*/ 2683087 w 5645773"/>
              <a:gd name="connsiteY15" fmla="*/ 741029 h 3000707"/>
              <a:gd name="connsiteX16" fmla="*/ 1767580 w 5645773"/>
              <a:gd name="connsiteY16" fmla="*/ 357055 h 3000707"/>
              <a:gd name="connsiteX17" fmla="*/ 1014501 w 5645773"/>
              <a:gd name="connsiteY17" fmla="*/ 637652 h 3000707"/>
              <a:gd name="connsiteX18" fmla="*/ 571514 w 5645773"/>
              <a:gd name="connsiteY18" fmla="*/ 2618 h 3000707"/>
              <a:gd name="connsiteX19" fmla="*/ 39929 w 5645773"/>
              <a:gd name="connsiteY19" fmla="*/ 416128 h 3000707"/>
              <a:gd name="connsiteX20" fmla="*/ 39929 w 5645773"/>
              <a:gd name="connsiteY20" fmla="*/ 519506 h 3000707"/>
              <a:gd name="connsiteX21" fmla="*/ 69461 w 5645773"/>
              <a:gd name="connsiteY21" fmla="*/ 741029 h 3000707"/>
              <a:gd name="connsiteX0" fmla="*/ 69461 w 5678692"/>
              <a:gd name="connsiteY0" fmla="*/ 741029 h 3000707"/>
              <a:gd name="connsiteX1" fmla="*/ 453384 w 5678692"/>
              <a:gd name="connsiteY1" fmla="*/ 268446 h 3000707"/>
              <a:gd name="connsiteX2" fmla="*/ 719176 w 5678692"/>
              <a:gd name="connsiteY2" fmla="*/ 637652 h 3000707"/>
              <a:gd name="connsiteX3" fmla="*/ 911137 w 5678692"/>
              <a:gd name="connsiteY3" fmla="*/ 1065931 h 3000707"/>
              <a:gd name="connsiteX4" fmla="*/ 1383657 w 5678692"/>
              <a:gd name="connsiteY4" fmla="*/ 1125004 h 3000707"/>
              <a:gd name="connsiteX5" fmla="*/ 1879846 w 5678692"/>
              <a:gd name="connsiteY5" fmla="*/ 1045729 h 3000707"/>
              <a:gd name="connsiteX6" fmla="*/ 2230990 w 5678692"/>
              <a:gd name="connsiteY6" fmla="*/ 1316402 h 3000707"/>
              <a:gd name="connsiteX7" fmla="*/ 2564957 w 5678692"/>
              <a:gd name="connsiteY7" fmla="*/ 2675668 h 3000707"/>
              <a:gd name="connsiteX8" fmla="*/ 3140841 w 5678692"/>
              <a:gd name="connsiteY8" fmla="*/ 3000570 h 3000707"/>
              <a:gd name="connsiteX9" fmla="*/ 4085881 w 5678692"/>
              <a:gd name="connsiteY9" fmla="*/ 2705205 h 3000707"/>
              <a:gd name="connsiteX10" fmla="*/ 5592039 w 5678692"/>
              <a:gd name="connsiteY10" fmla="*/ 1966793 h 3000707"/>
              <a:gd name="connsiteX11" fmla="*/ 5374946 w 5678692"/>
              <a:gd name="connsiteY11" fmla="*/ 1557420 h 3000707"/>
              <a:gd name="connsiteX12" fmla="*/ 5381020 w 5678692"/>
              <a:gd name="connsiteY12" fmla="*/ 1008270 h 3000707"/>
              <a:gd name="connsiteX13" fmla="*/ 3997702 w 5678692"/>
              <a:gd name="connsiteY13" fmla="*/ 1800676 h 3000707"/>
              <a:gd name="connsiteX14" fmla="*/ 3369662 w 5678692"/>
              <a:gd name="connsiteY14" fmla="*/ 1795597 h 3000707"/>
              <a:gd name="connsiteX15" fmla="*/ 2683087 w 5678692"/>
              <a:gd name="connsiteY15" fmla="*/ 741029 h 3000707"/>
              <a:gd name="connsiteX16" fmla="*/ 1767580 w 5678692"/>
              <a:gd name="connsiteY16" fmla="*/ 357055 h 3000707"/>
              <a:gd name="connsiteX17" fmla="*/ 1014501 w 5678692"/>
              <a:gd name="connsiteY17" fmla="*/ 637652 h 3000707"/>
              <a:gd name="connsiteX18" fmla="*/ 571514 w 5678692"/>
              <a:gd name="connsiteY18" fmla="*/ 2618 h 3000707"/>
              <a:gd name="connsiteX19" fmla="*/ 39929 w 5678692"/>
              <a:gd name="connsiteY19" fmla="*/ 416128 h 3000707"/>
              <a:gd name="connsiteX20" fmla="*/ 39929 w 5678692"/>
              <a:gd name="connsiteY20" fmla="*/ 519506 h 3000707"/>
              <a:gd name="connsiteX21" fmla="*/ 69461 w 5678692"/>
              <a:gd name="connsiteY21" fmla="*/ 741029 h 3000707"/>
              <a:gd name="connsiteX0" fmla="*/ 69461 w 5678692"/>
              <a:gd name="connsiteY0" fmla="*/ 741029 h 3000707"/>
              <a:gd name="connsiteX1" fmla="*/ 453384 w 5678692"/>
              <a:gd name="connsiteY1" fmla="*/ 268446 h 3000707"/>
              <a:gd name="connsiteX2" fmla="*/ 719176 w 5678692"/>
              <a:gd name="connsiteY2" fmla="*/ 637652 h 3000707"/>
              <a:gd name="connsiteX3" fmla="*/ 911137 w 5678692"/>
              <a:gd name="connsiteY3" fmla="*/ 1065931 h 3000707"/>
              <a:gd name="connsiteX4" fmla="*/ 1383657 w 5678692"/>
              <a:gd name="connsiteY4" fmla="*/ 1125004 h 3000707"/>
              <a:gd name="connsiteX5" fmla="*/ 1879846 w 5678692"/>
              <a:gd name="connsiteY5" fmla="*/ 1045729 h 3000707"/>
              <a:gd name="connsiteX6" fmla="*/ 2230990 w 5678692"/>
              <a:gd name="connsiteY6" fmla="*/ 1316402 h 3000707"/>
              <a:gd name="connsiteX7" fmla="*/ 2564957 w 5678692"/>
              <a:gd name="connsiteY7" fmla="*/ 2675668 h 3000707"/>
              <a:gd name="connsiteX8" fmla="*/ 3140841 w 5678692"/>
              <a:gd name="connsiteY8" fmla="*/ 3000570 h 3000707"/>
              <a:gd name="connsiteX9" fmla="*/ 4085881 w 5678692"/>
              <a:gd name="connsiteY9" fmla="*/ 2705205 h 3000707"/>
              <a:gd name="connsiteX10" fmla="*/ 5592039 w 5678692"/>
              <a:gd name="connsiteY10" fmla="*/ 1966793 h 3000707"/>
              <a:gd name="connsiteX11" fmla="*/ 5374946 w 5678692"/>
              <a:gd name="connsiteY11" fmla="*/ 1557420 h 3000707"/>
              <a:gd name="connsiteX12" fmla="*/ 5381020 w 5678692"/>
              <a:gd name="connsiteY12" fmla="*/ 1008270 h 3000707"/>
              <a:gd name="connsiteX13" fmla="*/ 3997702 w 5678692"/>
              <a:gd name="connsiteY13" fmla="*/ 1800676 h 3000707"/>
              <a:gd name="connsiteX14" fmla="*/ 3369662 w 5678692"/>
              <a:gd name="connsiteY14" fmla="*/ 1795597 h 3000707"/>
              <a:gd name="connsiteX15" fmla="*/ 2870020 w 5678692"/>
              <a:gd name="connsiteY15" fmla="*/ 603742 h 3000707"/>
              <a:gd name="connsiteX16" fmla="*/ 1767580 w 5678692"/>
              <a:gd name="connsiteY16" fmla="*/ 357055 h 3000707"/>
              <a:gd name="connsiteX17" fmla="*/ 1014501 w 5678692"/>
              <a:gd name="connsiteY17" fmla="*/ 637652 h 3000707"/>
              <a:gd name="connsiteX18" fmla="*/ 571514 w 5678692"/>
              <a:gd name="connsiteY18" fmla="*/ 2618 h 3000707"/>
              <a:gd name="connsiteX19" fmla="*/ 39929 w 5678692"/>
              <a:gd name="connsiteY19" fmla="*/ 416128 h 3000707"/>
              <a:gd name="connsiteX20" fmla="*/ 39929 w 5678692"/>
              <a:gd name="connsiteY20" fmla="*/ 519506 h 3000707"/>
              <a:gd name="connsiteX21" fmla="*/ 69461 w 5678692"/>
              <a:gd name="connsiteY21" fmla="*/ 741029 h 3000707"/>
              <a:gd name="connsiteX0" fmla="*/ 69461 w 5678692"/>
              <a:gd name="connsiteY0" fmla="*/ 741029 h 3000707"/>
              <a:gd name="connsiteX1" fmla="*/ 453384 w 5678692"/>
              <a:gd name="connsiteY1" fmla="*/ 268446 h 3000707"/>
              <a:gd name="connsiteX2" fmla="*/ 719176 w 5678692"/>
              <a:gd name="connsiteY2" fmla="*/ 637652 h 3000707"/>
              <a:gd name="connsiteX3" fmla="*/ 911137 w 5678692"/>
              <a:gd name="connsiteY3" fmla="*/ 1065931 h 3000707"/>
              <a:gd name="connsiteX4" fmla="*/ 1383657 w 5678692"/>
              <a:gd name="connsiteY4" fmla="*/ 1125004 h 3000707"/>
              <a:gd name="connsiteX5" fmla="*/ 1879846 w 5678692"/>
              <a:gd name="connsiteY5" fmla="*/ 1045729 h 3000707"/>
              <a:gd name="connsiteX6" fmla="*/ 2230990 w 5678692"/>
              <a:gd name="connsiteY6" fmla="*/ 1316402 h 3000707"/>
              <a:gd name="connsiteX7" fmla="*/ 2564957 w 5678692"/>
              <a:gd name="connsiteY7" fmla="*/ 2675668 h 3000707"/>
              <a:gd name="connsiteX8" fmla="*/ 3140841 w 5678692"/>
              <a:gd name="connsiteY8" fmla="*/ 3000570 h 3000707"/>
              <a:gd name="connsiteX9" fmla="*/ 4085881 w 5678692"/>
              <a:gd name="connsiteY9" fmla="*/ 2705205 h 3000707"/>
              <a:gd name="connsiteX10" fmla="*/ 5592039 w 5678692"/>
              <a:gd name="connsiteY10" fmla="*/ 1966793 h 3000707"/>
              <a:gd name="connsiteX11" fmla="*/ 5374946 w 5678692"/>
              <a:gd name="connsiteY11" fmla="*/ 1557420 h 3000707"/>
              <a:gd name="connsiteX12" fmla="*/ 5381020 w 5678692"/>
              <a:gd name="connsiteY12" fmla="*/ 1008270 h 3000707"/>
              <a:gd name="connsiteX13" fmla="*/ 3997702 w 5678692"/>
              <a:gd name="connsiteY13" fmla="*/ 1800676 h 3000707"/>
              <a:gd name="connsiteX14" fmla="*/ 3369662 w 5678692"/>
              <a:gd name="connsiteY14" fmla="*/ 1795597 h 3000707"/>
              <a:gd name="connsiteX15" fmla="*/ 2905626 w 5678692"/>
              <a:gd name="connsiteY15" fmla="*/ 584129 h 3000707"/>
              <a:gd name="connsiteX16" fmla="*/ 1767580 w 5678692"/>
              <a:gd name="connsiteY16" fmla="*/ 357055 h 3000707"/>
              <a:gd name="connsiteX17" fmla="*/ 1014501 w 5678692"/>
              <a:gd name="connsiteY17" fmla="*/ 637652 h 3000707"/>
              <a:gd name="connsiteX18" fmla="*/ 571514 w 5678692"/>
              <a:gd name="connsiteY18" fmla="*/ 2618 h 3000707"/>
              <a:gd name="connsiteX19" fmla="*/ 39929 w 5678692"/>
              <a:gd name="connsiteY19" fmla="*/ 416128 h 3000707"/>
              <a:gd name="connsiteX20" fmla="*/ 39929 w 5678692"/>
              <a:gd name="connsiteY20" fmla="*/ 519506 h 3000707"/>
              <a:gd name="connsiteX21" fmla="*/ 69461 w 5678692"/>
              <a:gd name="connsiteY21" fmla="*/ 741029 h 3000707"/>
              <a:gd name="connsiteX0" fmla="*/ 69461 w 5678692"/>
              <a:gd name="connsiteY0" fmla="*/ 741029 h 3000707"/>
              <a:gd name="connsiteX1" fmla="*/ 453384 w 5678692"/>
              <a:gd name="connsiteY1" fmla="*/ 268446 h 3000707"/>
              <a:gd name="connsiteX2" fmla="*/ 719176 w 5678692"/>
              <a:gd name="connsiteY2" fmla="*/ 637652 h 3000707"/>
              <a:gd name="connsiteX3" fmla="*/ 911137 w 5678692"/>
              <a:gd name="connsiteY3" fmla="*/ 1065931 h 3000707"/>
              <a:gd name="connsiteX4" fmla="*/ 1383657 w 5678692"/>
              <a:gd name="connsiteY4" fmla="*/ 1125004 h 3000707"/>
              <a:gd name="connsiteX5" fmla="*/ 1879846 w 5678692"/>
              <a:gd name="connsiteY5" fmla="*/ 1045729 h 3000707"/>
              <a:gd name="connsiteX6" fmla="*/ 2230990 w 5678692"/>
              <a:gd name="connsiteY6" fmla="*/ 1316402 h 3000707"/>
              <a:gd name="connsiteX7" fmla="*/ 2564957 w 5678692"/>
              <a:gd name="connsiteY7" fmla="*/ 2675668 h 3000707"/>
              <a:gd name="connsiteX8" fmla="*/ 3140841 w 5678692"/>
              <a:gd name="connsiteY8" fmla="*/ 3000570 h 3000707"/>
              <a:gd name="connsiteX9" fmla="*/ 4085881 w 5678692"/>
              <a:gd name="connsiteY9" fmla="*/ 2705205 h 3000707"/>
              <a:gd name="connsiteX10" fmla="*/ 5592039 w 5678692"/>
              <a:gd name="connsiteY10" fmla="*/ 1966793 h 3000707"/>
              <a:gd name="connsiteX11" fmla="*/ 5374946 w 5678692"/>
              <a:gd name="connsiteY11" fmla="*/ 1557420 h 3000707"/>
              <a:gd name="connsiteX12" fmla="*/ 5381020 w 5678692"/>
              <a:gd name="connsiteY12" fmla="*/ 1008270 h 3000707"/>
              <a:gd name="connsiteX13" fmla="*/ 3997702 w 5678692"/>
              <a:gd name="connsiteY13" fmla="*/ 1800676 h 3000707"/>
              <a:gd name="connsiteX14" fmla="*/ 3369662 w 5678692"/>
              <a:gd name="connsiteY14" fmla="*/ 1795597 h 3000707"/>
              <a:gd name="connsiteX15" fmla="*/ 2905626 w 5678692"/>
              <a:gd name="connsiteY15" fmla="*/ 584129 h 3000707"/>
              <a:gd name="connsiteX16" fmla="*/ 1820989 w 5678692"/>
              <a:gd name="connsiteY16" fmla="*/ 435505 h 3000707"/>
              <a:gd name="connsiteX17" fmla="*/ 1014501 w 5678692"/>
              <a:gd name="connsiteY17" fmla="*/ 637652 h 3000707"/>
              <a:gd name="connsiteX18" fmla="*/ 571514 w 5678692"/>
              <a:gd name="connsiteY18" fmla="*/ 2618 h 3000707"/>
              <a:gd name="connsiteX19" fmla="*/ 39929 w 5678692"/>
              <a:gd name="connsiteY19" fmla="*/ 416128 h 3000707"/>
              <a:gd name="connsiteX20" fmla="*/ 39929 w 5678692"/>
              <a:gd name="connsiteY20" fmla="*/ 519506 h 3000707"/>
              <a:gd name="connsiteX21" fmla="*/ 69461 w 5678692"/>
              <a:gd name="connsiteY21" fmla="*/ 741029 h 3000707"/>
              <a:gd name="connsiteX0" fmla="*/ 69461 w 5678692"/>
              <a:gd name="connsiteY0" fmla="*/ 741029 h 3000707"/>
              <a:gd name="connsiteX1" fmla="*/ 453384 w 5678692"/>
              <a:gd name="connsiteY1" fmla="*/ 268446 h 3000707"/>
              <a:gd name="connsiteX2" fmla="*/ 719176 w 5678692"/>
              <a:gd name="connsiteY2" fmla="*/ 637652 h 3000707"/>
              <a:gd name="connsiteX3" fmla="*/ 911137 w 5678692"/>
              <a:gd name="connsiteY3" fmla="*/ 1065931 h 3000707"/>
              <a:gd name="connsiteX4" fmla="*/ 1383657 w 5678692"/>
              <a:gd name="connsiteY4" fmla="*/ 1125004 h 3000707"/>
              <a:gd name="connsiteX5" fmla="*/ 1879846 w 5678692"/>
              <a:gd name="connsiteY5" fmla="*/ 1045729 h 3000707"/>
              <a:gd name="connsiteX6" fmla="*/ 2230990 w 5678692"/>
              <a:gd name="connsiteY6" fmla="*/ 1316402 h 3000707"/>
              <a:gd name="connsiteX7" fmla="*/ 2564957 w 5678692"/>
              <a:gd name="connsiteY7" fmla="*/ 2675668 h 3000707"/>
              <a:gd name="connsiteX8" fmla="*/ 3140841 w 5678692"/>
              <a:gd name="connsiteY8" fmla="*/ 3000570 h 3000707"/>
              <a:gd name="connsiteX9" fmla="*/ 4085881 w 5678692"/>
              <a:gd name="connsiteY9" fmla="*/ 2705205 h 3000707"/>
              <a:gd name="connsiteX10" fmla="*/ 5592039 w 5678692"/>
              <a:gd name="connsiteY10" fmla="*/ 1966793 h 3000707"/>
              <a:gd name="connsiteX11" fmla="*/ 5374946 w 5678692"/>
              <a:gd name="connsiteY11" fmla="*/ 1557420 h 3000707"/>
              <a:gd name="connsiteX12" fmla="*/ 5381020 w 5678692"/>
              <a:gd name="connsiteY12" fmla="*/ 1008270 h 3000707"/>
              <a:gd name="connsiteX13" fmla="*/ 3997702 w 5678692"/>
              <a:gd name="connsiteY13" fmla="*/ 1800676 h 3000707"/>
              <a:gd name="connsiteX14" fmla="*/ 3369662 w 5678692"/>
              <a:gd name="connsiteY14" fmla="*/ 1795597 h 3000707"/>
              <a:gd name="connsiteX15" fmla="*/ 2905626 w 5678692"/>
              <a:gd name="connsiteY15" fmla="*/ 584129 h 3000707"/>
              <a:gd name="connsiteX16" fmla="*/ 1820989 w 5678692"/>
              <a:gd name="connsiteY16" fmla="*/ 435505 h 3000707"/>
              <a:gd name="connsiteX17" fmla="*/ 1014501 w 5678692"/>
              <a:gd name="connsiteY17" fmla="*/ 637652 h 3000707"/>
              <a:gd name="connsiteX18" fmla="*/ 571514 w 5678692"/>
              <a:gd name="connsiteY18" fmla="*/ 2618 h 3000707"/>
              <a:gd name="connsiteX19" fmla="*/ 39929 w 5678692"/>
              <a:gd name="connsiteY19" fmla="*/ 416128 h 3000707"/>
              <a:gd name="connsiteX20" fmla="*/ 39929 w 5678692"/>
              <a:gd name="connsiteY20" fmla="*/ 519506 h 3000707"/>
              <a:gd name="connsiteX21" fmla="*/ 69461 w 5678692"/>
              <a:gd name="connsiteY21" fmla="*/ 741029 h 300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8692" h="3000707">
                <a:moveTo>
                  <a:pt x="69461" y="741029"/>
                </a:moveTo>
                <a:cubicBezTo>
                  <a:pt x="138370" y="699186"/>
                  <a:pt x="345098" y="285675"/>
                  <a:pt x="453384" y="268446"/>
                </a:cubicBezTo>
                <a:cubicBezTo>
                  <a:pt x="561670" y="251217"/>
                  <a:pt x="642884" y="504738"/>
                  <a:pt x="719176" y="637652"/>
                </a:cubicBezTo>
                <a:cubicBezTo>
                  <a:pt x="795468" y="770566"/>
                  <a:pt x="800390" y="984706"/>
                  <a:pt x="911137" y="1065931"/>
                </a:cubicBezTo>
                <a:cubicBezTo>
                  <a:pt x="1021884" y="1147156"/>
                  <a:pt x="1222206" y="1128371"/>
                  <a:pt x="1383657" y="1125004"/>
                </a:cubicBezTo>
                <a:cubicBezTo>
                  <a:pt x="1545108" y="1121637"/>
                  <a:pt x="1738624" y="1013829"/>
                  <a:pt x="1879846" y="1045729"/>
                </a:cubicBezTo>
                <a:cubicBezTo>
                  <a:pt x="2021068" y="1077629"/>
                  <a:pt x="2116805" y="1044746"/>
                  <a:pt x="2230990" y="1316402"/>
                </a:cubicBezTo>
                <a:cubicBezTo>
                  <a:pt x="2345175" y="1588058"/>
                  <a:pt x="2413315" y="2394973"/>
                  <a:pt x="2564957" y="2675668"/>
                </a:cubicBezTo>
                <a:cubicBezTo>
                  <a:pt x="2716599" y="2956363"/>
                  <a:pt x="2887354" y="2995647"/>
                  <a:pt x="3140841" y="3000570"/>
                </a:cubicBezTo>
                <a:cubicBezTo>
                  <a:pt x="3394328" y="3005493"/>
                  <a:pt x="3677348" y="2877501"/>
                  <a:pt x="4085881" y="2705205"/>
                </a:cubicBezTo>
                <a:cubicBezTo>
                  <a:pt x="4494414" y="2532909"/>
                  <a:pt x="5377195" y="2158090"/>
                  <a:pt x="5592039" y="1966793"/>
                </a:cubicBezTo>
                <a:cubicBezTo>
                  <a:pt x="5806883" y="1775496"/>
                  <a:pt x="5579246" y="1570081"/>
                  <a:pt x="5374946" y="1557420"/>
                </a:cubicBezTo>
                <a:cubicBezTo>
                  <a:pt x="5170646" y="1544759"/>
                  <a:pt x="5610561" y="967727"/>
                  <a:pt x="5381020" y="1008270"/>
                </a:cubicBezTo>
                <a:cubicBezTo>
                  <a:pt x="5151479" y="1048813"/>
                  <a:pt x="4332928" y="1669455"/>
                  <a:pt x="3997702" y="1800676"/>
                </a:cubicBezTo>
                <a:cubicBezTo>
                  <a:pt x="3662476" y="1931897"/>
                  <a:pt x="3551675" y="1998355"/>
                  <a:pt x="3369662" y="1795597"/>
                </a:cubicBezTo>
                <a:cubicBezTo>
                  <a:pt x="3187649" y="1592839"/>
                  <a:pt x="3163738" y="810811"/>
                  <a:pt x="2905626" y="584129"/>
                </a:cubicBezTo>
                <a:cubicBezTo>
                  <a:pt x="2647514" y="357447"/>
                  <a:pt x="2153979" y="348135"/>
                  <a:pt x="1820989" y="435505"/>
                </a:cubicBezTo>
                <a:cubicBezTo>
                  <a:pt x="1487999" y="522875"/>
                  <a:pt x="1222747" y="709800"/>
                  <a:pt x="1014501" y="637652"/>
                </a:cubicBezTo>
                <a:cubicBezTo>
                  <a:pt x="806255" y="565504"/>
                  <a:pt x="733943" y="39539"/>
                  <a:pt x="571514" y="2618"/>
                </a:cubicBezTo>
                <a:cubicBezTo>
                  <a:pt x="409085" y="-34303"/>
                  <a:pt x="128527" y="329980"/>
                  <a:pt x="39929" y="416128"/>
                </a:cubicBezTo>
                <a:cubicBezTo>
                  <a:pt x="-48669" y="502276"/>
                  <a:pt x="37468" y="462895"/>
                  <a:pt x="39929" y="519506"/>
                </a:cubicBezTo>
                <a:cubicBezTo>
                  <a:pt x="42390" y="576117"/>
                  <a:pt x="552" y="782872"/>
                  <a:pt x="69461" y="741029"/>
                </a:cubicBezTo>
                <a:close/>
              </a:path>
            </a:pathLst>
          </a:custGeom>
          <a:solidFill>
            <a:schemeClr val="tx2"/>
          </a:solidFill>
          <a:ln>
            <a:noFill/>
          </a:ln>
          <a:scene3d>
            <a:camera prst="orthographicFront">
              <a:rot lat="18585122" lon="1361798" rev="19483489"/>
            </a:camera>
            <a:lightRig rig="harsh"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nvGrpSpPr>
          <p:cNvPr id="5" name="Group 4"/>
          <p:cNvGrpSpPr/>
          <p:nvPr/>
        </p:nvGrpSpPr>
        <p:grpSpPr>
          <a:xfrm>
            <a:off x="28576" y="2547410"/>
            <a:ext cx="4108967" cy="2187100"/>
            <a:chOff x="351429" y="3631291"/>
            <a:chExt cx="4108967" cy="2187100"/>
          </a:xfrm>
        </p:grpSpPr>
        <p:grpSp>
          <p:nvGrpSpPr>
            <p:cNvPr id="16" name="Group 15"/>
            <p:cNvGrpSpPr/>
            <p:nvPr/>
          </p:nvGrpSpPr>
          <p:grpSpPr>
            <a:xfrm>
              <a:off x="3532288" y="3631291"/>
              <a:ext cx="928108" cy="1250846"/>
              <a:chOff x="5228819" y="4325198"/>
              <a:chExt cx="928108" cy="1250846"/>
            </a:xfrm>
            <a:scene3d>
              <a:camera prst="orthographicFront">
                <a:rot lat="0" lon="18539980" rev="0"/>
              </a:camera>
              <a:lightRig rig="threePt" dir="t"/>
            </a:scene3d>
          </p:grpSpPr>
          <p:grpSp>
            <p:nvGrpSpPr>
              <p:cNvPr id="18" name="Group 17"/>
              <p:cNvGrpSpPr/>
              <p:nvPr/>
            </p:nvGrpSpPr>
            <p:grpSpPr>
              <a:xfrm>
                <a:off x="5228819" y="4325198"/>
                <a:ext cx="885059" cy="1250846"/>
                <a:chOff x="3787313" y="3460778"/>
                <a:chExt cx="885059" cy="1250846"/>
              </a:xfrm>
            </p:grpSpPr>
            <p:sp>
              <p:nvSpPr>
                <p:cNvPr id="20" name="Rectangle 19"/>
                <p:cNvSpPr/>
                <p:nvPr/>
              </p:nvSpPr>
              <p:spPr>
                <a:xfrm>
                  <a:off x="3787313" y="3518510"/>
                  <a:ext cx="45719" cy="1193114"/>
                </a:xfrm>
                <a:prstGeom prst="rect">
                  <a:avLst/>
                </a:prstGeom>
                <a:gradFill>
                  <a:gsLst>
                    <a:gs pos="0">
                      <a:schemeClr val="tx1">
                        <a:lumMod val="65000"/>
                        <a:lumOff val="35000"/>
                      </a:schemeClr>
                    </a:gs>
                    <a:gs pos="80000">
                      <a:schemeClr val="bg1">
                        <a:lumMod val="5000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sp>
              <p:nvSpPr>
                <p:cNvPr id="21" name="Punched Tape 20"/>
                <p:cNvSpPr/>
                <p:nvPr/>
              </p:nvSpPr>
              <p:spPr>
                <a:xfrm>
                  <a:off x="3864276" y="3460778"/>
                  <a:ext cx="808096" cy="635045"/>
                </a:xfrm>
                <a:prstGeom prst="flowChartPunchedTape">
                  <a:avLst/>
                </a:prstGeom>
                <a:solidFill>
                  <a:srgbClr val="FFFFF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grpSp>
          <p:pic>
            <p:nvPicPr>
              <p:cNvPr id="19" name="Picture 18" descr="logo.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5160" y="4483799"/>
                <a:ext cx="841767" cy="327144"/>
              </a:xfrm>
              <a:prstGeom prst="rect">
                <a:avLst/>
              </a:prstGeom>
              <a:ln>
                <a:noFill/>
              </a:ln>
              <a:effectLst>
                <a:outerShdw blurRad="292100" dist="139700" dir="2700000" algn="tl" rotWithShape="0">
                  <a:srgbClr val="333333">
                    <a:alpha val="65000"/>
                  </a:srgbClr>
                </a:outerShdw>
              </a:effectLst>
            </p:spPr>
          </p:pic>
        </p:grpSp>
        <p:sp>
          <p:nvSpPr>
            <p:cNvPr id="17" name="TextBox 16"/>
            <p:cNvSpPr txBox="1"/>
            <p:nvPr/>
          </p:nvSpPr>
          <p:spPr>
            <a:xfrm>
              <a:off x="351429" y="4494952"/>
              <a:ext cx="3077668" cy="1323439"/>
            </a:xfrm>
            <a:prstGeom prst="rect">
              <a:avLst/>
            </a:prstGeom>
            <a:noFill/>
          </p:spPr>
          <p:txBody>
            <a:bodyPr wrap="square" rtlCol="0">
              <a:spAutoFit/>
            </a:bodyPr>
            <a:lstStyle/>
            <a:p>
              <a:pPr algn="r"/>
              <a:r>
                <a:rPr lang="en-US" sz="1600" b="1" dirty="0">
                  <a:latin typeface="Candara" panose="020E0502030303020204" pitchFamily="34" charset="0"/>
                  <a:cs typeface="Candara"/>
                </a:rPr>
                <a:t>G20 China 2016 </a:t>
              </a:r>
            </a:p>
            <a:p>
              <a:pPr algn="r"/>
              <a:r>
                <a:rPr lang="en-US" sz="1600" b="1" dirty="0">
                  <a:latin typeface="Candara" panose="020E0502030303020204" pitchFamily="34" charset="0"/>
                  <a:cs typeface="Candara"/>
                </a:rPr>
                <a:t>Green Finance Study Group:</a:t>
              </a:r>
            </a:p>
            <a:p>
              <a:pPr algn="r"/>
              <a:r>
                <a:rPr lang="en-US" sz="1600" dirty="0">
                  <a:latin typeface="Candara" panose="020E0502030303020204" pitchFamily="34" charset="0"/>
                  <a:cs typeface="Candara"/>
                </a:rPr>
                <a:t>G20 Heads of State pledge to scale up action; GFSG/SFSG continued in 2017 and 2018</a:t>
              </a:r>
            </a:p>
          </p:txBody>
        </p:sp>
      </p:grpSp>
      <p:sp>
        <p:nvSpPr>
          <p:cNvPr id="36" name="TextBox 35"/>
          <p:cNvSpPr txBox="1"/>
          <p:nvPr/>
        </p:nvSpPr>
        <p:spPr>
          <a:xfrm>
            <a:off x="268181" y="1511114"/>
            <a:ext cx="684831" cy="367189"/>
          </a:xfrm>
          <a:prstGeom prst="rect">
            <a:avLst/>
          </a:prstGeom>
          <a:noFill/>
          <a:scene3d>
            <a:camera prst="orthographicFront">
              <a:rot lat="18299991" lon="0" rev="0"/>
            </a:camera>
            <a:lightRig rig="threePt" dir="t"/>
          </a:scene3d>
        </p:spPr>
        <p:txBody>
          <a:bodyPr wrap="square" rtlCol="0">
            <a:spAutoFit/>
          </a:bodyPr>
          <a:lstStyle/>
          <a:p>
            <a:r>
              <a:rPr lang="en-US" dirty="0">
                <a:solidFill>
                  <a:schemeClr val="bg1"/>
                </a:solidFill>
                <a:latin typeface="Candara" panose="020E0502030303020204" pitchFamily="34" charset="0"/>
              </a:rPr>
              <a:t>2015</a:t>
            </a:r>
          </a:p>
        </p:txBody>
      </p:sp>
      <p:sp>
        <p:nvSpPr>
          <p:cNvPr id="38" name="TextBox 37"/>
          <p:cNvSpPr txBox="1"/>
          <p:nvPr/>
        </p:nvSpPr>
        <p:spPr>
          <a:xfrm>
            <a:off x="6161760" y="4342236"/>
            <a:ext cx="1353204" cy="523220"/>
          </a:xfrm>
          <a:prstGeom prst="rect">
            <a:avLst/>
          </a:prstGeom>
          <a:noFill/>
          <a:scene3d>
            <a:camera prst="orthographicFront">
              <a:rot lat="18299991" lon="0" rev="0"/>
            </a:camera>
            <a:lightRig rig="threePt" dir="t"/>
          </a:scene3d>
        </p:spPr>
        <p:txBody>
          <a:bodyPr wrap="square" rtlCol="0">
            <a:spAutoFit/>
          </a:bodyPr>
          <a:lstStyle/>
          <a:p>
            <a:r>
              <a:rPr lang="en-US" sz="2800" dirty="0">
                <a:solidFill>
                  <a:schemeClr val="bg1"/>
                </a:solidFill>
                <a:latin typeface="Candara" panose="020E0502030303020204" pitchFamily="34" charset="0"/>
              </a:rPr>
              <a:t>2017</a:t>
            </a:r>
          </a:p>
        </p:txBody>
      </p:sp>
      <p:sp>
        <p:nvSpPr>
          <p:cNvPr id="43" name="TextBox 42"/>
          <p:cNvSpPr txBox="1"/>
          <p:nvPr/>
        </p:nvSpPr>
        <p:spPr>
          <a:xfrm>
            <a:off x="2620175" y="2948715"/>
            <a:ext cx="1353204" cy="477054"/>
          </a:xfrm>
          <a:prstGeom prst="rect">
            <a:avLst/>
          </a:prstGeom>
          <a:noFill/>
          <a:scene3d>
            <a:camera prst="orthographicFront">
              <a:rot lat="18299991" lon="0" rev="0"/>
            </a:camera>
            <a:lightRig rig="threePt" dir="t"/>
          </a:scene3d>
        </p:spPr>
        <p:txBody>
          <a:bodyPr wrap="square" rtlCol="0">
            <a:spAutoFit/>
          </a:bodyPr>
          <a:lstStyle/>
          <a:p>
            <a:r>
              <a:rPr lang="en-US" sz="2500" dirty="0">
                <a:solidFill>
                  <a:schemeClr val="bg1"/>
                </a:solidFill>
                <a:latin typeface="Candara" panose="020E0502030303020204" pitchFamily="34" charset="0"/>
              </a:rPr>
              <a:t>2016</a:t>
            </a:r>
          </a:p>
        </p:txBody>
      </p:sp>
      <p:sp>
        <p:nvSpPr>
          <p:cNvPr id="61" name="TextBox 60"/>
          <p:cNvSpPr txBox="1"/>
          <p:nvPr/>
        </p:nvSpPr>
        <p:spPr>
          <a:xfrm>
            <a:off x="5700420" y="2683774"/>
            <a:ext cx="2628757" cy="830997"/>
          </a:xfrm>
          <a:prstGeom prst="rect">
            <a:avLst/>
          </a:prstGeom>
          <a:noFill/>
        </p:spPr>
        <p:txBody>
          <a:bodyPr wrap="square" rtlCol="0">
            <a:spAutoFit/>
          </a:bodyPr>
          <a:lstStyle/>
          <a:p>
            <a:r>
              <a:rPr lang="en-US" sz="1600" b="1" dirty="0">
                <a:latin typeface="Candara" panose="020E0502030303020204" pitchFamily="34" charset="0"/>
                <a:cs typeface="Candara"/>
              </a:rPr>
              <a:t>FSB:</a:t>
            </a:r>
            <a:r>
              <a:rPr lang="en-US" sz="1600" dirty="0">
                <a:latin typeface="Candara" panose="020E0502030303020204" pitchFamily="34" charset="0"/>
                <a:cs typeface="Candara"/>
              </a:rPr>
              <a:t> Launch of Task Force on Climate-Related </a:t>
            </a:r>
            <a:r>
              <a:rPr lang="en-US" sz="1600">
                <a:latin typeface="Candara" panose="020E0502030303020204" pitchFamily="34" charset="0"/>
                <a:cs typeface="Candara"/>
              </a:rPr>
              <a:t>Financial Disclosures </a:t>
            </a:r>
            <a:r>
              <a:rPr lang="en-US" sz="1600" dirty="0">
                <a:latin typeface="Candara" panose="020E0502030303020204" pitchFamily="34" charset="0"/>
                <a:cs typeface="Candara"/>
              </a:rPr>
              <a:t>(TCFD)</a:t>
            </a:r>
          </a:p>
        </p:txBody>
      </p:sp>
      <p:grpSp>
        <p:nvGrpSpPr>
          <p:cNvPr id="4" name="Group 3"/>
          <p:cNvGrpSpPr/>
          <p:nvPr/>
        </p:nvGrpSpPr>
        <p:grpSpPr>
          <a:xfrm>
            <a:off x="4933797" y="2647401"/>
            <a:ext cx="885059" cy="1250846"/>
            <a:chOff x="4996837" y="4749129"/>
            <a:chExt cx="885059" cy="1250846"/>
          </a:xfrm>
        </p:grpSpPr>
        <p:grpSp>
          <p:nvGrpSpPr>
            <p:cNvPr id="58" name="Group 57"/>
            <p:cNvGrpSpPr/>
            <p:nvPr/>
          </p:nvGrpSpPr>
          <p:grpSpPr>
            <a:xfrm>
              <a:off x="4996837" y="4749129"/>
              <a:ext cx="885059" cy="1250846"/>
              <a:chOff x="3787313" y="3460778"/>
              <a:chExt cx="885059" cy="1250846"/>
            </a:xfrm>
            <a:scene3d>
              <a:camera prst="orthographicFront">
                <a:rot lat="0" lon="18539980" rev="0"/>
              </a:camera>
              <a:lightRig rig="threePt" dir="t"/>
            </a:scene3d>
          </p:grpSpPr>
          <p:sp>
            <p:nvSpPr>
              <p:cNvPr id="59" name="Rectangle 58"/>
              <p:cNvSpPr/>
              <p:nvPr/>
            </p:nvSpPr>
            <p:spPr>
              <a:xfrm>
                <a:off x="3787313" y="3518510"/>
                <a:ext cx="45719" cy="1193114"/>
              </a:xfrm>
              <a:prstGeom prst="rect">
                <a:avLst/>
              </a:prstGeom>
              <a:gradFill>
                <a:gsLst>
                  <a:gs pos="0">
                    <a:schemeClr val="tx1">
                      <a:lumMod val="65000"/>
                      <a:lumOff val="35000"/>
                    </a:schemeClr>
                  </a:gs>
                  <a:gs pos="80000">
                    <a:schemeClr val="bg1">
                      <a:lumMod val="5000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sp>
            <p:nvSpPr>
              <p:cNvPr id="60" name="Punched Tape 59"/>
              <p:cNvSpPr/>
              <p:nvPr/>
            </p:nvSpPr>
            <p:spPr>
              <a:xfrm>
                <a:off x="3864276" y="3460778"/>
                <a:ext cx="808096" cy="635045"/>
              </a:xfrm>
              <a:prstGeom prst="flowChartPunchedTape">
                <a:avLst/>
              </a:prstGeom>
              <a:solidFill>
                <a:srgbClr val="FFFFF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grpSp>
        <p:pic>
          <p:nvPicPr>
            <p:cNvPr id="62" name="Picture 6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35557" y="4951847"/>
              <a:ext cx="482565" cy="240627"/>
            </a:xfrm>
            <a:prstGeom prst="rect">
              <a:avLst/>
            </a:prstGeom>
          </p:spPr>
        </p:pic>
      </p:grpSp>
      <p:sp>
        <p:nvSpPr>
          <p:cNvPr id="28" name="TextBox 27"/>
          <p:cNvSpPr txBox="1"/>
          <p:nvPr/>
        </p:nvSpPr>
        <p:spPr>
          <a:xfrm>
            <a:off x="7110974" y="205941"/>
            <a:ext cx="1107996" cy="646331"/>
          </a:xfrm>
          <a:prstGeom prst="rect">
            <a:avLst/>
          </a:prstGeom>
          <a:solidFill>
            <a:schemeClr val="bg1"/>
          </a:solidFill>
        </p:spPr>
        <p:txBody>
          <a:bodyPr wrap="none" rtlCol="0">
            <a:spAutoFit/>
          </a:bodyPr>
          <a:lstStyle/>
          <a:p>
            <a:r>
              <a:rPr lang="en-US" dirty="0"/>
              <a:t>	</a:t>
            </a:r>
          </a:p>
          <a:p>
            <a:endParaRPr lang="en-US" dirty="0"/>
          </a:p>
        </p:txBody>
      </p:sp>
      <p:sp>
        <p:nvSpPr>
          <p:cNvPr id="47" name="TextBox 46"/>
          <p:cNvSpPr txBox="1"/>
          <p:nvPr/>
        </p:nvSpPr>
        <p:spPr>
          <a:xfrm>
            <a:off x="2842306" y="1559289"/>
            <a:ext cx="4632804" cy="830997"/>
          </a:xfrm>
          <a:prstGeom prst="rect">
            <a:avLst/>
          </a:prstGeom>
          <a:noFill/>
        </p:spPr>
        <p:txBody>
          <a:bodyPr wrap="square" rtlCol="0">
            <a:spAutoFit/>
          </a:bodyPr>
          <a:lstStyle/>
          <a:p>
            <a:r>
              <a:rPr lang="en-US" sz="1600" b="1" dirty="0">
                <a:latin typeface="Candara" panose="020E0502030303020204" pitchFamily="34" charset="0"/>
                <a:cs typeface="Candara"/>
              </a:rPr>
              <a:t>COP 21 Paris Climate Agreement:</a:t>
            </a:r>
          </a:p>
          <a:p>
            <a:r>
              <a:rPr lang="en-US" sz="1600" dirty="0">
                <a:latin typeface="Candara" panose="020E0502030303020204" pitchFamily="34" charset="0"/>
                <a:cs typeface="Candara"/>
              </a:rPr>
              <a:t>Making finance flows consistent with low GHG emissions and climate-resilient development </a:t>
            </a:r>
          </a:p>
        </p:txBody>
      </p:sp>
      <p:grpSp>
        <p:nvGrpSpPr>
          <p:cNvPr id="6" name="Group 5"/>
          <p:cNvGrpSpPr/>
          <p:nvPr/>
        </p:nvGrpSpPr>
        <p:grpSpPr>
          <a:xfrm>
            <a:off x="2069509" y="1624572"/>
            <a:ext cx="885059" cy="1250846"/>
            <a:chOff x="3607474" y="1859230"/>
            <a:chExt cx="885059" cy="1250846"/>
          </a:xfrm>
        </p:grpSpPr>
        <p:grpSp>
          <p:nvGrpSpPr>
            <p:cNvPr id="41" name="Group 40"/>
            <p:cNvGrpSpPr/>
            <p:nvPr/>
          </p:nvGrpSpPr>
          <p:grpSpPr>
            <a:xfrm>
              <a:off x="3607474" y="1859230"/>
              <a:ext cx="885059" cy="1250846"/>
              <a:chOff x="3787313" y="3460778"/>
              <a:chExt cx="885059" cy="1250846"/>
            </a:xfrm>
            <a:scene3d>
              <a:camera prst="orthographicFront">
                <a:rot lat="0" lon="18539980" rev="0"/>
              </a:camera>
              <a:lightRig rig="threePt" dir="t"/>
            </a:scene3d>
          </p:grpSpPr>
          <p:sp>
            <p:nvSpPr>
              <p:cNvPr id="45" name="Rectangle 44"/>
              <p:cNvSpPr/>
              <p:nvPr/>
            </p:nvSpPr>
            <p:spPr>
              <a:xfrm>
                <a:off x="3787313" y="3518510"/>
                <a:ext cx="45719" cy="1193114"/>
              </a:xfrm>
              <a:prstGeom prst="rect">
                <a:avLst/>
              </a:prstGeom>
              <a:gradFill>
                <a:gsLst>
                  <a:gs pos="0">
                    <a:schemeClr val="tx1">
                      <a:lumMod val="65000"/>
                      <a:lumOff val="35000"/>
                    </a:schemeClr>
                  </a:gs>
                  <a:gs pos="80000">
                    <a:schemeClr val="bg1">
                      <a:lumMod val="5000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sp>
            <p:nvSpPr>
              <p:cNvPr id="46" name="Punched Tape 45"/>
              <p:cNvSpPr/>
              <p:nvPr/>
            </p:nvSpPr>
            <p:spPr>
              <a:xfrm>
                <a:off x="3864276" y="3460778"/>
                <a:ext cx="808096" cy="635045"/>
              </a:xfrm>
              <a:prstGeom prst="flowChartPunchedTape">
                <a:avLst/>
              </a:prstGeom>
              <a:solidFill>
                <a:srgbClr val="FFFFF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grpSp>
        <p:pic>
          <p:nvPicPr>
            <p:cNvPr id="48" name="Picture 4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908670" y="1882975"/>
              <a:ext cx="372889" cy="471215"/>
            </a:xfrm>
            <a:prstGeom prst="rect">
              <a:avLst/>
            </a:prstGeom>
            <a:scene3d>
              <a:camera prst="orthographicFront">
                <a:rot lat="0" lon="19199988" rev="0"/>
              </a:camera>
              <a:lightRig rig="threePt" dir="t"/>
            </a:scene3d>
          </p:spPr>
        </p:pic>
      </p:grpSp>
      <p:grpSp>
        <p:nvGrpSpPr>
          <p:cNvPr id="2" name="Group 1"/>
          <p:cNvGrpSpPr/>
          <p:nvPr/>
        </p:nvGrpSpPr>
        <p:grpSpPr>
          <a:xfrm>
            <a:off x="382648" y="880222"/>
            <a:ext cx="5519457" cy="1330956"/>
            <a:chOff x="1591517" y="988708"/>
            <a:chExt cx="5519457" cy="1330956"/>
          </a:xfrm>
        </p:grpSpPr>
        <p:grpSp>
          <p:nvGrpSpPr>
            <p:cNvPr id="49" name="Group 48"/>
            <p:cNvGrpSpPr/>
            <p:nvPr/>
          </p:nvGrpSpPr>
          <p:grpSpPr>
            <a:xfrm>
              <a:off x="1591517" y="1068818"/>
              <a:ext cx="885059" cy="1250846"/>
              <a:chOff x="3787313" y="3460778"/>
              <a:chExt cx="885059" cy="1250846"/>
            </a:xfrm>
            <a:scene3d>
              <a:camera prst="orthographicFront">
                <a:rot lat="0" lon="18539980" rev="0"/>
              </a:camera>
              <a:lightRig rig="threePt" dir="t"/>
            </a:scene3d>
          </p:grpSpPr>
          <p:sp>
            <p:nvSpPr>
              <p:cNvPr id="50" name="Rectangle 49"/>
              <p:cNvSpPr/>
              <p:nvPr/>
            </p:nvSpPr>
            <p:spPr>
              <a:xfrm>
                <a:off x="3787313" y="3518510"/>
                <a:ext cx="45719" cy="1193114"/>
              </a:xfrm>
              <a:prstGeom prst="rect">
                <a:avLst/>
              </a:prstGeom>
              <a:gradFill>
                <a:gsLst>
                  <a:gs pos="0">
                    <a:schemeClr val="tx1">
                      <a:lumMod val="65000"/>
                      <a:lumOff val="35000"/>
                    </a:schemeClr>
                  </a:gs>
                  <a:gs pos="80000">
                    <a:schemeClr val="bg1">
                      <a:lumMod val="5000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sp>
            <p:nvSpPr>
              <p:cNvPr id="51" name="Punched Tape 50"/>
              <p:cNvSpPr/>
              <p:nvPr/>
            </p:nvSpPr>
            <p:spPr>
              <a:xfrm>
                <a:off x="3864276" y="3460778"/>
                <a:ext cx="808096" cy="635045"/>
              </a:xfrm>
              <a:prstGeom prst="flowChartPunchedTape">
                <a:avLst/>
              </a:prstGeom>
              <a:solidFill>
                <a:srgbClr val="FFFFF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grpSp>
        <p:sp>
          <p:nvSpPr>
            <p:cNvPr id="52" name="TextBox 51"/>
            <p:cNvSpPr txBox="1"/>
            <p:nvPr/>
          </p:nvSpPr>
          <p:spPr>
            <a:xfrm>
              <a:off x="2381981" y="988708"/>
              <a:ext cx="4728993" cy="830997"/>
            </a:xfrm>
            <a:prstGeom prst="rect">
              <a:avLst/>
            </a:prstGeom>
            <a:noFill/>
          </p:spPr>
          <p:txBody>
            <a:bodyPr wrap="square" rtlCol="0">
              <a:spAutoFit/>
            </a:bodyPr>
            <a:lstStyle/>
            <a:p>
              <a:r>
                <a:rPr lang="en-US" sz="1600" b="1" dirty="0">
                  <a:latin typeface="Candara" panose="020E0502030303020204" pitchFamily="34" charset="0"/>
                  <a:cs typeface="Candara"/>
                </a:rPr>
                <a:t>Agenda 2030 (SDGs):</a:t>
              </a:r>
            </a:p>
            <a:p>
              <a:r>
                <a:rPr lang="en-US" sz="1600" dirty="0">
                  <a:latin typeface="Candara" panose="020E0502030303020204" pitchFamily="34" charset="0"/>
                  <a:cs typeface="Candara"/>
                </a:rPr>
                <a:t>Financing essential across infrastructure, innovation and inclusion </a:t>
              </a:r>
            </a:p>
          </p:txBody>
        </p:sp>
        <p:pic>
          <p:nvPicPr>
            <p:cNvPr id="53" name="Picture 5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861286" y="1177452"/>
              <a:ext cx="403542" cy="407153"/>
            </a:xfrm>
            <a:prstGeom prst="ellipse">
              <a:avLst/>
            </a:prstGeom>
          </p:spPr>
        </p:pic>
      </p:grpSp>
      <p:sp>
        <p:nvSpPr>
          <p:cNvPr id="54" name="TextBox 53"/>
          <p:cNvSpPr txBox="1"/>
          <p:nvPr/>
        </p:nvSpPr>
        <p:spPr>
          <a:xfrm>
            <a:off x="3956604" y="3508597"/>
            <a:ext cx="1353204" cy="584775"/>
          </a:xfrm>
          <a:prstGeom prst="rect">
            <a:avLst/>
          </a:prstGeom>
          <a:noFill/>
          <a:scene3d>
            <a:camera prst="orthographicFront">
              <a:rot lat="18299991" lon="0" rev="0"/>
            </a:camera>
            <a:lightRig rig="threePt" dir="t"/>
          </a:scene3d>
        </p:spPr>
        <p:txBody>
          <a:bodyPr wrap="square" rtlCol="0">
            <a:spAutoFit/>
          </a:bodyPr>
          <a:lstStyle/>
          <a:p>
            <a:r>
              <a:rPr lang="en-US" sz="3200" dirty="0">
                <a:solidFill>
                  <a:schemeClr val="bg1"/>
                </a:solidFill>
                <a:latin typeface="Candara" panose="020E0502030303020204" pitchFamily="34" charset="0"/>
              </a:rPr>
              <a:t>2017</a:t>
            </a:r>
          </a:p>
        </p:txBody>
      </p:sp>
      <p:sp>
        <p:nvSpPr>
          <p:cNvPr id="67" name="TextBox 66"/>
          <p:cNvSpPr txBox="1"/>
          <p:nvPr/>
        </p:nvSpPr>
        <p:spPr>
          <a:xfrm>
            <a:off x="1529717" y="2672131"/>
            <a:ext cx="1039574" cy="369332"/>
          </a:xfrm>
          <a:prstGeom prst="rect">
            <a:avLst/>
          </a:prstGeom>
          <a:noFill/>
          <a:scene3d>
            <a:camera prst="orthographicFront">
              <a:rot lat="18299991" lon="0" rev="0"/>
            </a:camera>
            <a:lightRig rig="threePt" dir="t"/>
          </a:scene3d>
        </p:spPr>
        <p:txBody>
          <a:bodyPr wrap="square" rtlCol="0">
            <a:spAutoFit/>
          </a:bodyPr>
          <a:lstStyle/>
          <a:p>
            <a:r>
              <a:rPr lang="en-US" dirty="0">
                <a:solidFill>
                  <a:schemeClr val="bg1"/>
                </a:solidFill>
                <a:latin typeface="Candara" panose="020E0502030303020204" pitchFamily="34" charset="0"/>
              </a:rPr>
              <a:t>2015</a:t>
            </a:r>
          </a:p>
        </p:txBody>
      </p:sp>
      <p:sp>
        <p:nvSpPr>
          <p:cNvPr id="57" name="TextBox 56"/>
          <p:cNvSpPr txBox="1"/>
          <p:nvPr/>
        </p:nvSpPr>
        <p:spPr>
          <a:xfrm>
            <a:off x="7376180" y="225640"/>
            <a:ext cx="1767819" cy="646331"/>
          </a:xfrm>
          <a:prstGeom prst="rect">
            <a:avLst/>
          </a:prstGeom>
          <a:solidFill>
            <a:schemeClr val="bg1"/>
          </a:solidFill>
        </p:spPr>
        <p:txBody>
          <a:bodyPr wrap="square" rtlCol="0">
            <a:spAutoFit/>
          </a:bodyPr>
          <a:lstStyle/>
          <a:p>
            <a:r>
              <a:rPr lang="en-US" dirty="0"/>
              <a:t>	</a:t>
            </a:r>
          </a:p>
          <a:p>
            <a:endParaRPr lang="en-US" dirty="0"/>
          </a:p>
        </p:txBody>
      </p:sp>
      <p:sp>
        <p:nvSpPr>
          <p:cNvPr id="79" name="Rectangle 78"/>
          <p:cNvSpPr/>
          <p:nvPr/>
        </p:nvSpPr>
        <p:spPr>
          <a:xfrm>
            <a:off x="504573" y="4900991"/>
            <a:ext cx="3172278" cy="1077218"/>
          </a:xfrm>
          <a:prstGeom prst="rect">
            <a:avLst/>
          </a:prstGeom>
        </p:spPr>
        <p:txBody>
          <a:bodyPr wrap="square">
            <a:spAutoFit/>
          </a:bodyPr>
          <a:lstStyle/>
          <a:p>
            <a:pPr algn="r"/>
            <a:r>
              <a:rPr lang="en-US" sz="1600" b="1" dirty="0">
                <a:latin typeface="Candara" panose="020E0502030303020204" pitchFamily="34" charset="0"/>
                <a:cs typeface="Candara"/>
              </a:rPr>
              <a:t>European Union: </a:t>
            </a:r>
            <a:r>
              <a:rPr lang="en-US" sz="1600" dirty="0">
                <a:latin typeface="Candara" panose="020E0502030303020204" pitchFamily="34" charset="0"/>
                <a:cs typeface="Candara"/>
              </a:rPr>
              <a:t>Sustainable Finance strategy, High-Level strategic process (HLEG), leading to Technical Expert Group in 2018</a:t>
            </a:r>
          </a:p>
        </p:txBody>
      </p:sp>
      <p:grpSp>
        <p:nvGrpSpPr>
          <p:cNvPr id="3" name="Group 2"/>
          <p:cNvGrpSpPr/>
          <p:nvPr/>
        </p:nvGrpSpPr>
        <p:grpSpPr>
          <a:xfrm>
            <a:off x="3734000" y="4012874"/>
            <a:ext cx="810999" cy="1250846"/>
            <a:chOff x="4105485" y="4098600"/>
            <a:chExt cx="810999" cy="1250846"/>
          </a:xfrm>
        </p:grpSpPr>
        <p:grpSp>
          <p:nvGrpSpPr>
            <p:cNvPr id="78" name="Group 77"/>
            <p:cNvGrpSpPr/>
            <p:nvPr/>
          </p:nvGrpSpPr>
          <p:grpSpPr>
            <a:xfrm>
              <a:off x="4105485" y="4098600"/>
              <a:ext cx="810999" cy="1250846"/>
              <a:chOff x="3787313" y="3460778"/>
              <a:chExt cx="885059" cy="1250846"/>
            </a:xfrm>
            <a:scene3d>
              <a:camera prst="orthographicFront">
                <a:rot lat="0" lon="19199988" rev="0"/>
              </a:camera>
              <a:lightRig rig="threePt" dir="t"/>
            </a:scene3d>
          </p:grpSpPr>
          <p:sp>
            <p:nvSpPr>
              <p:cNvPr id="80" name="Rectangle 79"/>
              <p:cNvSpPr/>
              <p:nvPr/>
            </p:nvSpPr>
            <p:spPr>
              <a:xfrm>
                <a:off x="3787313" y="3518510"/>
                <a:ext cx="45719" cy="1193114"/>
              </a:xfrm>
              <a:prstGeom prst="rect">
                <a:avLst/>
              </a:prstGeom>
              <a:gradFill>
                <a:gsLst>
                  <a:gs pos="0">
                    <a:schemeClr val="tx1">
                      <a:lumMod val="65000"/>
                      <a:lumOff val="35000"/>
                    </a:schemeClr>
                  </a:gs>
                  <a:gs pos="80000">
                    <a:schemeClr val="bg1">
                      <a:lumMod val="5000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sp>
            <p:nvSpPr>
              <p:cNvPr id="81" name="Punched Tape 80"/>
              <p:cNvSpPr/>
              <p:nvPr/>
            </p:nvSpPr>
            <p:spPr>
              <a:xfrm>
                <a:off x="3864276" y="3460778"/>
                <a:ext cx="808096" cy="635045"/>
              </a:xfrm>
              <a:prstGeom prst="flowChartPunchedTape">
                <a:avLst/>
              </a:prstGeom>
              <a:solidFill>
                <a:schemeClr val="bg1"/>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grpSp>
        <p:pic>
          <p:nvPicPr>
            <p:cNvPr id="82" name="Picture 2" descr="C:\Users\Olivier\Desktop\png\48\eu.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338019" y="4221141"/>
              <a:ext cx="382705" cy="3827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5113784" y="4343211"/>
            <a:ext cx="885059" cy="1250846"/>
            <a:chOff x="5156647" y="4457511"/>
            <a:chExt cx="885059" cy="1250846"/>
          </a:xfrm>
        </p:grpSpPr>
        <p:grpSp>
          <p:nvGrpSpPr>
            <p:cNvPr id="63" name="Group 62"/>
            <p:cNvGrpSpPr/>
            <p:nvPr/>
          </p:nvGrpSpPr>
          <p:grpSpPr>
            <a:xfrm>
              <a:off x="5156647" y="4457511"/>
              <a:ext cx="885059" cy="1250846"/>
              <a:chOff x="3787313" y="3460778"/>
              <a:chExt cx="885059" cy="1250846"/>
            </a:xfrm>
            <a:scene3d>
              <a:camera prst="orthographicFront">
                <a:rot lat="0" lon="18539980" rev="0"/>
              </a:camera>
              <a:lightRig rig="threePt" dir="t"/>
            </a:scene3d>
          </p:grpSpPr>
          <p:sp>
            <p:nvSpPr>
              <p:cNvPr id="71" name="Rectangle 70"/>
              <p:cNvSpPr/>
              <p:nvPr/>
            </p:nvSpPr>
            <p:spPr>
              <a:xfrm>
                <a:off x="3787313" y="3518510"/>
                <a:ext cx="45719" cy="1193114"/>
              </a:xfrm>
              <a:prstGeom prst="rect">
                <a:avLst/>
              </a:prstGeom>
              <a:gradFill>
                <a:gsLst>
                  <a:gs pos="0">
                    <a:schemeClr val="tx1">
                      <a:lumMod val="65000"/>
                      <a:lumOff val="35000"/>
                    </a:schemeClr>
                  </a:gs>
                  <a:gs pos="80000">
                    <a:schemeClr val="bg1">
                      <a:lumMod val="5000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sp>
            <p:nvSpPr>
              <p:cNvPr id="72" name="Punched Tape 71"/>
              <p:cNvSpPr/>
              <p:nvPr/>
            </p:nvSpPr>
            <p:spPr>
              <a:xfrm>
                <a:off x="3864276" y="3460778"/>
                <a:ext cx="808096" cy="635045"/>
              </a:xfrm>
              <a:prstGeom prst="flowChartPunchedTape">
                <a:avLst/>
              </a:prstGeom>
              <a:solidFill>
                <a:srgbClr val="FFFFF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grpSp>
        <p:pic>
          <p:nvPicPr>
            <p:cNvPr id="73" name="Immagine 2"/>
            <p:cNvPicPr/>
            <p:nvPr/>
          </p:nvPicPr>
          <p:blipFill>
            <a:blip r:embed="rId7" cstate="screen">
              <a:extLst>
                <a:ext uri="{28A0092B-C50C-407E-A947-70E740481C1C}">
                  <a14:useLocalDpi xmlns:a14="http://schemas.microsoft.com/office/drawing/2010/main"/>
                </a:ext>
              </a:extLst>
            </a:blip>
            <a:stretch>
              <a:fillRect/>
            </a:stretch>
          </p:blipFill>
          <p:spPr>
            <a:xfrm>
              <a:off x="5373769" y="4626471"/>
              <a:ext cx="499400" cy="325722"/>
            </a:xfrm>
            <a:prstGeom prst="rect">
              <a:avLst/>
            </a:prstGeom>
          </p:spPr>
        </p:pic>
      </p:grpSp>
      <p:sp>
        <p:nvSpPr>
          <p:cNvPr id="74" name="TextBox 73"/>
          <p:cNvSpPr txBox="1"/>
          <p:nvPr/>
        </p:nvSpPr>
        <p:spPr>
          <a:xfrm>
            <a:off x="3713844" y="5536685"/>
            <a:ext cx="3329220" cy="830997"/>
          </a:xfrm>
          <a:prstGeom prst="rect">
            <a:avLst/>
          </a:prstGeom>
          <a:noFill/>
        </p:spPr>
        <p:txBody>
          <a:bodyPr wrap="square" rtlCol="0">
            <a:spAutoFit/>
          </a:bodyPr>
          <a:lstStyle/>
          <a:p>
            <a:r>
              <a:rPr lang="en-US" sz="1600" b="1" dirty="0">
                <a:latin typeface="Candara" panose="020E0502030303020204" pitchFamily="34" charset="0"/>
                <a:cs typeface="Candara"/>
              </a:rPr>
              <a:t>G7 Italy 2017:</a:t>
            </a:r>
          </a:p>
          <a:p>
            <a:r>
              <a:rPr lang="en-US" sz="1600" dirty="0">
                <a:latin typeface="Candara" panose="020E0502030303020204" pitchFamily="34" charset="0"/>
                <a:cs typeface="Candara"/>
              </a:rPr>
              <a:t>Sustainable Finance – focus on Financial Centres &amp; SMEs</a:t>
            </a:r>
          </a:p>
        </p:txBody>
      </p:sp>
      <p:pic>
        <p:nvPicPr>
          <p:cNvPr id="56" name="Picture 5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1213" y="113766"/>
            <a:ext cx="1244316" cy="807562"/>
          </a:xfrm>
          <a:prstGeom prst="rect">
            <a:avLst/>
          </a:prstGeom>
        </p:spPr>
      </p:pic>
      <p:sp>
        <p:nvSpPr>
          <p:cNvPr id="65" name="Title 1"/>
          <p:cNvSpPr txBox="1">
            <a:spLocks/>
          </p:cNvSpPr>
          <p:nvPr/>
        </p:nvSpPr>
        <p:spPr bwMode="auto">
          <a:xfrm>
            <a:off x="1193671" y="233363"/>
            <a:ext cx="6697663" cy="4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b="1" dirty="0">
                <a:solidFill>
                  <a:srgbClr val="0070C0"/>
                </a:solidFill>
                <a:latin typeface="Candara" charset="0"/>
              </a:rPr>
              <a:t>2015 – 2018: GROWING MOMENTUM</a:t>
            </a:r>
            <a:endParaRPr lang="en-US" altLang="en-US" i="1" dirty="0">
              <a:solidFill>
                <a:srgbClr val="0070C0"/>
              </a:solidFill>
              <a:latin typeface="Candara" charset="0"/>
            </a:endParaRPr>
          </a:p>
        </p:txBody>
      </p:sp>
      <p:grpSp>
        <p:nvGrpSpPr>
          <p:cNvPr id="66" name="Group 65"/>
          <p:cNvGrpSpPr/>
          <p:nvPr/>
        </p:nvGrpSpPr>
        <p:grpSpPr>
          <a:xfrm>
            <a:off x="6135302" y="3751686"/>
            <a:ext cx="885059" cy="1250846"/>
            <a:chOff x="3787313" y="3460778"/>
            <a:chExt cx="885059" cy="1250846"/>
          </a:xfrm>
          <a:scene3d>
            <a:camera prst="orthographicFront">
              <a:rot lat="0" lon="18539980" rev="0"/>
            </a:camera>
            <a:lightRig rig="threePt" dir="t"/>
          </a:scene3d>
        </p:grpSpPr>
        <p:sp>
          <p:nvSpPr>
            <p:cNvPr id="68" name="Rectangle 67"/>
            <p:cNvSpPr/>
            <p:nvPr/>
          </p:nvSpPr>
          <p:spPr>
            <a:xfrm>
              <a:off x="3787313" y="3518510"/>
              <a:ext cx="45719" cy="1193114"/>
            </a:xfrm>
            <a:prstGeom prst="rect">
              <a:avLst/>
            </a:prstGeom>
            <a:gradFill>
              <a:gsLst>
                <a:gs pos="0">
                  <a:schemeClr val="tx1">
                    <a:lumMod val="65000"/>
                    <a:lumOff val="35000"/>
                  </a:schemeClr>
                </a:gs>
                <a:gs pos="80000">
                  <a:schemeClr val="bg1">
                    <a:lumMod val="50000"/>
                  </a:schemeClr>
                </a:gs>
                <a:gs pos="100000">
                  <a:schemeClr val="bg1">
                    <a:lumMod val="7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sp>
          <p:nvSpPr>
            <p:cNvPr id="69" name="Punched Tape 68"/>
            <p:cNvSpPr/>
            <p:nvPr/>
          </p:nvSpPr>
          <p:spPr>
            <a:xfrm>
              <a:off x="3864276" y="3460778"/>
              <a:ext cx="808096" cy="635045"/>
            </a:xfrm>
            <a:prstGeom prst="flowChartPunchedTape">
              <a:avLst/>
            </a:prstGeom>
            <a:solidFill>
              <a:srgbClr val="FFFFFF"/>
            </a:solid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ndara" panose="020E0502030303020204" pitchFamily="34" charset="0"/>
                <a:cs typeface="Candara"/>
              </a:endParaRPr>
            </a:p>
          </p:txBody>
        </p:sp>
      </p:grpSp>
      <p:pic>
        <p:nvPicPr>
          <p:cNvPr id="55" name="Picture 54" descr="../../../Financial-centres-building.png"/>
          <p:cNvPicPr/>
          <p:nvPr/>
        </p:nvPicPr>
        <p:blipFill>
          <a:blip r:embed="rId9"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sp>
        <p:nvSpPr>
          <p:cNvPr id="70" name="TextBox 69"/>
          <p:cNvSpPr txBox="1"/>
          <p:nvPr/>
        </p:nvSpPr>
        <p:spPr>
          <a:xfrm>
            <a:off x="6699578" y="5082152"/>
            <a:ext cx="1353204" cy="584775"/>
          </a:xfrm>
          <a:prstGeom prst="rect">
            <a:avLst/>
          </a:prstGeom>
          <a:noFill/>
          <a:scene3d>
            <a:camera prst="orthographicFront">
              <a:rot lat="18299991" lon="0" rev="0"/>
            </a:camera>
            <a:lightRig rig="threePt" dir="t"/>
          </a:scene3d>
        </p:spPr>
        <p:txBody>
          <a:bodyPr wrap="square" rtlCol="0">
            <a:spAutoFit/>
          </a:bodyPr>
          <a:lstStyle/>
          <a:p>
            <a:r>
              <a:rPr lang="en-US" sz="3200" dirty="0">
                <a:solidFill>
                  <a:schemeClr val="bg1"/>
                </a:solidFill>
                <a:latin typeface="Candara" panose="020E0502030303020204" pitchFamily="34" charset="0"/>
              </a:rPr>
              <a:t>2018</a:t>
            </a:r>
          </a:p>
        </p:txBody>
      </p:sp>
      <p:sp>
        <p:nvSpPr>
          <p:cNvPr id="75" name="TextBox 74"/>
          <p:cNvSpPr txBox="1"/>
          <p:nvPr/>
        </p:nvSpPr>
        <p:spPr>
          <a:xfrm>
            <a:off x="6919032" y="3906550"/>
            <a:ext cx="2085483" cy="830997"/>
          </a:xfrm>
          <a:prstGeom prst="rect">
            <a:avLst/>
          </a:prstGeom>
          <a:noFill/>
        </p:spPr>
        <p:txBody>
          <a:bodyPr wrap="square" rtlCol="0">
            <a:spAutoFit/>
          </a:bodyPr>
          <a:lstStyle/>
          <a:p>
            <a:r>
              <a:rPr lang="en-US" sz="1600" b="1" dirty="0">
                <a:latin typeface="Candara" panose="020E0502030303020204" pitchFamily="34" charset="0"/>
                <a:cs typeface="Candara"/>
              </a:rPr>
              <a:t>FC4S:</a:t>
            </a:r>
            <a:r>
              <a:rPr lang="en-US" sz="1600" dirty="0">
                <a:latin typeface="Candara" panose="020E0502030303020204" pitchFamily="34" charset="0"/>
                <a:cs typeface="Candara"/>
              </a:rPr>
              <a:t> Launch of FC4S Network with 11 founding </a:t>
            </a:r>
            <a:r>
              <a:rPr lang="en-US" sz="1600" dirty="0" err="1">
                <a:latin typeface="Candara" panose="020E0502030303020204" pitchFamily="34" charset="0"/>
                <a:cs typeface="Candara"/>
              </a:rPr>
              <a:t>centres</a:t>
            </a:r>
            <a:endParaRPr lang="en-US" sz="1600" dirty="0">
              <a:latin typeface="Candara" panose="020E0502030303020204" pitchFamily="34" charset="0"/>
              <a:cs typeface="Candara"/>
            </a:endParaRPr>
          </a:p>
        </p:txBody>
      </p:sp>
      <p:pic>
        <p:nvPicPr>
          <p:cNvPr id="64" name="Picture 63" descr="../../../Financial-centres-building.png"/>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424429" y="3893938"/>
            <a:ext cx="348437" cy="344860"/>
          </a:xfrm>
          <a:prstGeom prst="rect">
            <a:avLst/>
          </a:prstGeom>
          <a:noFill/>
          <a:ln>
            <a:noFill/>
          </a:ln>
        </p:spPr>
      </p:pic>
    </p:spTree>
    <p:extLst>
      <p:ext uri="{BB962C8B-B14F-4D97-AF65-F5344CB8AC3E}">
        <p14:creationId xmlns:p14="http://schemas.microsoft.com/office/powerpoint/2010/main" val="197416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7110974" y="205941"/>
            <a:ext cx="1107996" cy="646331"/>
          </a:xfrm>
          <a:prstGeom prst="rect">
            <a:avLst/>
          </a:prstGeom>
          <a:solidFill>
            <a:schemeClr val="bg1"/>
          </a:solidFill>
        </p:spPr>
        <p:txBody>
          <a:bodyPr wrap="none" rtlCol="0">
            <a:spAutoFit/>
          </a:bodyPr>
          <a:lstStyle/>
          <a:p>
            <a:r>
              <a:rPr lang="en-US" dirty="0"/>
              <a:t>	</a:t>
            </a:r>
          </a:p>
          <a:p>
            <a:endParaRPr lang="en-US" dirty="0"/>
          </a:p>
        </p:txBody>
      </p:sp>
      <p:sp>
        <p:nvSpPr>
          <p:cNvPr id="57" name="TextBox 56"/>
          <p:cNvSpPr txBox="1"/>
          <p:nvPr/>
        </p:nvSpPr>
        <p:spPr>
          <a:xfrm>
            <a:off x="7376180" y="225640"/>
            <a:ext cx="1767819" cy="646331"/>
          </a:xfrm>
          <a:prstGeom prst="rect">
            <a:avLst/>
          </a:prstGeom>
          <a:solidFill>
            <a:schemeClr val="bg1"/>
          </a:solidFill>
        </p:spPr>
        <p:txBody>
          <a:bodyPr wrap="square" rtlCol="0">
            <a:spAutoFit/>
          </a:bodyPr>
          <a:lstStyle/>
          <a:p>
            <a:r>
              <a:rPr lang="en-US" dirty="0"/>
              <a:t>	</a:t>
            </a:r>
          </a:p>
          <a:p>
            <a:endParaRPr lang="en-US" dirty="0"/>
          </a:p>
        </p:txBody>
      </p:sp>
      <p:pic>
        <p:nvPicPr>
          <p:cNvPr id="56" name="Picture 5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213" y="113766"/>
            <a:ext cx="1244316" cy="807562"/>
          </a:xfrm>
          <a:prstGeom prst="rect">
            <a:avLst/>
          </a:prstGeom>
        </p:spPr>
      </p:pic>
      <p:sp>
        <p:nvSpPr>
          <p:cNvPr id="65" name="Title 1"/>
          <p:cNvSpPr txBox="1">
            <a:spLocks/>
          </p:cNvSpPr>
          <p:nvPr/>
        </p:nvSpPr>
        <p:spPr bwMode="auto">
          <a:xfrm>
            <a:off x="1193671" y="233363"/>
            <a:ext cx="6697663" cy="415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2400" b="1" dirty="0">
                <a:solidFill>
                  <a:srgbClr val="0070C0"/>
                </a:solidFill>
                <a:latin typeface="Candara" charset="0"/>
              </a:rPr>
              <a:t>G7: ENDORSING FINANCIAL CENTER ACTION</a:t>
            </a:r>
            <a:endParaRPr lang="en-US" altLang="en-US" i="1" dirty="0">
              <a:solidFill>
                <a:srgbClr val="0070C0"/>
              </a:solidFill>
              <a:latin typeface="Candara" charset="0"/>
            </a:endParaRPr>
          </a:p>
        </p:txBody>
      </p:sp>
      <p:pic>
        <p:nvPicPr>
          <p:cNvPr id="8" name="Picture 2" descr="http://drustage.unep.org/newscentre/sites/unep.org.newscentre/files/styles/size_03/public/g7.jpg?itok=iwEEV19D&amp;c=78403d5799cd26ed1b266c62d61185f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49315"/>
            <a:ext cx="9144000" cy="4200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5153629"/>
            <a:ext cx="9144000" cy="1754326"/>
          </a:xfrm>
          <a:prstGeom prst="rect">
            <a:avLst/>
          </a:prstGeom>
          <a:solidFill>
            <a:srgbClr val="132D46"/>
          </a:solidFill>
        </p:spPr>
        <p:txBody>
          <a:bodyPr wrap="square">
            <a:spAutoFit/>
          </a:bodyPr>
          <a:lstStyle/>
          <a:p>
            <a:endParaRPr lang="en-GB" i="1" dirty="0">
              <a:solidFill>
                <a:srgbClr val="FFFFFF"/>
              </a:solidFill>
              <a:latin typeface="Candara"/>
              <a:cs typeface="Candara"/>
            </a:endParaRPr>
          </a:p>
          <a:p>
            <a:r>
              <a:rPr lang="en-GB" i="1" dirty="0">
                <a:solidFill>
                  <a:srgbClr val="FFFFFF"/>
                </a:solidFill>
                <a:latin typeface="Candara"/>
                <a:cs typeface="Candara"/>
              </a:rPr>
              <a:t>“Sustainable finance is fundamental to achieve sustainability and climate goals</a:t>
            </a:r>
            <a:r>
              <a:rPr lang="is-IS" i="1" dirty="0">
                <a:solidFill>
                  <a:srgbClr val="FFFFFF"/>
                </a:solidFill>
                <a:latin typeface="Candara"/>
                <a:cs typeface="Candara"/>
              </a:rPr>
              <a:t>… We recognise the commitments made by financial centres and the potential for these to be furthered through international cooperation...” </a:t>
            </a:r>
          </a:p>
          <a:p>
            <a:endParaRPr lang="is-IS" i="1" dirty="0">
              <a:solidFill>
                <a:srgbClr val="FFFFFF"/>
              </a:solidFill>
              <a:latin typeface="Candara"/>
              <a:cs typeface="Candara"/>
            </a:endParaRPr>
          </a:p>
          <a:p>
            <a:r>
              <a:rPr lang="en-GB" dirty="0">
                <a:solidFill>
                  <a:srgbClr val="FFFF00"/>
                </a:solidFill>
                <a:latin typeface="Candara"/>
                <a:cs typeface="Candara"/>
              </a:rPr>
              <a:t>G7 Bologna Communique, 12 June 2017 </a:t>
            </a:r>
            <a:endParaRPr lang="en-US" dirty="0">
              <a:solidFill>
                <a:srgbClr val="FFFF00"/>
              </a:solidFill>
              <a:latin typeface="Candara"/>
              <a:cs typeface="Candara"/>
            </a:endParaRPr>
          </a:p>
        </p:txBody>
      </p:sp>
      <p:pic>
        <p:nvPicPr>
          <p:cNvPr id="10" name="Picture 9" descr="../../../Financial-centres-building.png"/>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31829" y="233364"/>
            <a:ext cx="518160" cy="518160"/>
          </a:xfrm>
          <a:prstGeom prst="rect">
            <a:avLst/>
          </a:prstGeom>
          <a:noFill/>
          <a:ln>
            <a:noFill/>
          </a:ln>
        </p:spPr>
      </p:pic>
    </p:spTree>
    <p:extLst>
      <p:ext uri="{BB962C8B-B14F-4D97-AF65-F5344CB8AC3E}">
        <p14:creationId xmlns:p14="http://schemas.microsoft.com/office/powerpoint/2010/main" val="882404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613" y="114300"/>
            <a:ext cx="12446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553647" y="2826602"/>
            <a:ext cx="7968343" cy="1323439"/>
          </a:xfrm>
          <a:prstGeom prst="rect">
            <a:avLst/>
          </a:prstGeom>
          <a:noFill/>
        </p:spPr>
        <p:txBody>
          <a:bodyPr wrap="square" rtlCol="0">
            <a:spAutoFit/>
          </a:bodyPr>
          <a:lstStyle/>
          <a:p>
            <a:r>
              <a:rPr lang="en-CA" sz="4800" b="1" dirty="0">
                <a:solidFill>
                  <a:prstClr val="black"/>
                </a:solidFill>
                <a:latin typeface="Candara" charset="0"/>
                <a:ea typeface="Candara" charset="0"/>
                <a:cs typeface="Candara" charset="0"/>
              </a:rPr>
              <a:t>ABOUT THE NETWORK</a:t>
            </a:r>
          </a:p>
          <a:p>
            <a:r>
              <a:rPr lang="en-CA" sz="3200" b="1" dirty="0">
                <a:solidFill>
                  <a:prstClr val="black"/>
                </a:solidFill>
                <a:latin typeface="Candara" charset="0"/>
                <a:ea typeface="Candara" charset="0"/>
                <a:cs typeface="Candara" charset="0"/>
              </a:rPr>
              <a:t>2019 FC4S Priorities</a:t>
            </a:r>
            <a:endParaRPr lang="en-CA" sz="4800" b="1" dirty="0">
              <a:solidFill>
                <a:prstClr val="black"/>
              </a:solidFill>
              <a:latin typeface="Candara" charset="0"/>
              <a:ea typeface="Candara" charset="0"/>
              <a:cs typeface="Candara" charset="0"/>
            </a:endParaRPr>
          </a:p>
        </p:txBody>
      </p:sp>
    </p:spTree>
    <p:extLst>
      <p:ext uri="{BB962C8B-B14F-4D97-AF65-F5344CB8AC3E}">
        <p14:creationId xmlns:p14="http://schemas.microsoft.com/office/powerpoint/2010/main" val="21247969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0.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1.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6.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17.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18.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19.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0.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1.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2.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3.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4.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5.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6.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27.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28.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29.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0.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31.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32.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33.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4.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5.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6.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ags/tag7.xml><?xml version="1.0" encoding="utf-8"?>
<p:tagLst xmlns:a="http://schemas.openxmlformats.org/drawingml/2006/main" xmlns:r="http://schemas.openxmlformats.org/officeDocument/2006/relationships" xmlns:p="http://schemas.openxmlformats.org/presentationml/2006/main">
  <p:tag name="SMARTDIVIDERTYPE" val="Section"/>
  <p:tag name="SMARTDIVIDERLEVEL" val="0"/>
</p:tagLst>
</file>

<file path=ppt/tags/tag8.xml><?xml version="1.0" encoding="utf-8"?>
<p:tagLst xmlns:a="http://schemas.openxmlformats.org/drawingml/2006/main" xmlns:r="http://schemas.openxmlformats.org/officeDocument/2006/relationships" xmlns:p="http://schemas.openxmlformats.org/presentationml/2006/main">
  <p:tag name="SMARTOBJECT" val="Grid"/>
  <p:tag name="SMARTISVISIBLE" val="{@GridOn}=Yes"/>
  <p:tag name="SMARTLOCKSHAPE" val="Yes"/>
  <p:tag name="SMARTGRID" val="Yes"/>
</p:tagLst>
</file>

<file path=ppt/tags/tag9.xml><?xml version="1.0" encoding="utf-8"?>
<p:tagLst xmlns:a="http://schemas.openxmlformats.org/drawingml/2006/main" xmlns:r="http://schemas.openxmlformats.org/officeDocument/2006/relationships" xmlns:p="http://schemas.openxmlformats.org/presentationml/2006/main">
  <p:tag name="SMARTLOCKSHAPE" val="Yes"/>
  <p:tag name="SMARTOBJECT" val="Section Header v.2"/>
  <p:tag name="SMARTISVISIBLE" val="{$SmartDividernumber}!=-1"/>
  <p:tag name="SMARTWRITE" val="{$SmartDividernumber} {$Smart Divider 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wC">
  <a:themeElements>
    <a:clrScheme name="PwC Colors">
      <a:dk1>
        <a:srgbClr val="000000"/>
      </a:dk1>
      <a:lt1>
        <a:srgbClr val="FFFFFF"/>
      </a:lt1>
      <a:dk2>
        <a:srgbClr val="7D7D7D"/>
      </a:dk2>
      <a:lt2>
        <a:srgbClr val="DEDEDE"/>
      </a:lt2>
      <a:accent1>
        <a:srgbClr val="D04A02"/>
      </a:accent1>
      <a:accent2>
        <a:srgbClr val="FFB600"/>
      </a:accent2>
      <a:accent3>
        <a:srgbClr val="E0301E"/>
      </a:accent3>
      <a:accent4>
        <a:srgbClr val="EB8C00"/>
      </a:accent4>
      <a:accent5>
        <a:srgbClr val="DB536A"/>
      </a:accent5>
      <a:accent6>
        <a:srgbClr val="464646"/>
      </a:accent6>
      <a:hlink>
        <a:srgbClr val="D04A02"/>
      </a:hlink>
      <a:folHlink>
        <a:srgbClr val="DB536A"/>
      </a:folHlink>
    </a:clrScheme>
    <a:fontScheme name="PwC Fonts">
      <a:majorFont>
        <a:latin typeface="Georgia"/>
        <a:ea typeface=""/>
        <a:cs typeface=""/>
      </a:majorFont>
      <a:minorFont>
        <a:latin typeface="Arial"/>
        <a:ea typeface=""/>
        <a:cs typeface=""/>
      </a:minorFont>
    </a:fontScheme>
    <a:fmtScheme name="PwC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100000"/>
          </a:lnSpc>
          <a:defRPr sz="14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rtlCol="0"/>
      <a:lstStyle>
        <a:defPPr marL="182880" indent="-182880">
          <a:lnSpc>
            <a:spcPct val="100000"/>
          </a:lnSpc>
          <a:spcAft>
            <a:spcPts val="600"/>
          </a:spcAft>
          <a:buSzPct val="100000"/>
          <a:buFont typeface="Arial"/>
          <a:buChar char="•"/>
          <a:defRPr sz="1400"/>
        </a:defPPr>
      </a:lstStyle>
    </a:txDef>
  </a:objectDefaults>
  <a:extraClrSchemeLst/>
  <a:custClrLst>
    <a:custClr name="Dark Orange 2">
      <a:srgbClr val="571F01"/>
    </a:custClr>
    <a:custClr name="Dark Orange 1">
      <a:srgbClr val="933401"/>
    </a:custClr>
    <a:custClr name="Primary Orange">
      <a:srgbClr val="D04A02"/>
    </a:custClr>
    <a:custClr name="Light Orange 1">
      <a:srgbClr val="FD6412"/>
    </a:custClr>
    <a:custClr name="Light Orange 2">
      <a:srgbClr val="FEB791"/>
    </a:custClr>
    <a:custClr name="Dark Tangerine 2">
      <a:srgbClr val="714300"/>
    </a:custClr>
    <a:custClr name="Dark Tangerine 1">
      <a:srgbClr val="AE6800"/>
    </a:custClr>
    <a:custClr name="Primary Tangerine">
      <a:srgbClr val="EB8C00"/>
    </a:custClr>
    <a:custClr name="Light Tangerine 1">
      <a:srgbClr val="FFA929"/>
    </a:custClr>
    <a:custClr name="Light Tangerine 2">
      <a:srgbClr val="FFDCA9"/>
    </a:custClr>
    <a:custClr name="Dark Yellow 2">
      <a:srgbClr val="855F00"/>
    </a:custClr>
    <a:custClr name="Dark Yellow 1">
      <a:srgbClr val="C28A00"/>
    </a:custClr>
    <a:custClr name="Primary Yellow">
      <a:srgbClr val="FFB600"/>
    </a:custClr>
    <a:custClr name="Light Yellow 1">
      <a:srgbClr val="FFC83D"/>
    </a:custClr>
    <a:custClr name="Light Yellow 2">
      <a:srgbClr val="FFECBD"/>
    </a:custClr>
    <a:custClr name="Dark Rose 2">
      <a:srgbClr val="6E2A35"/>
    </a:custClr>
    <a:custClr name="Dark Rose 1">
      <a:srgbClr val="A43E50"/>
    </a:custClr>
    <a:custClr name="Primary Rose">
      <a:srgbClr val="DB536A"/>
    </a:custClr>
    <a:custClr name="Light Rose 1">
      <a:srgbClr val="E27588"/>
    </a:custClr>
    <a:custClr name="Light Rose 2">
      <a:srgbClr val="F1BAC3"/>
    </a:custClr>
    <a:custClr name="Dark Red 2">
      <a:srgbClr val="741910"/>
    </a:custClr>
    <a:custClr name="Dark Red 1">
      <a:srgbClr val="AA2417"/>
    </a:custClr>
    <a:custClr name="Primary Red">
      <a:srgbClr val="E0301E"/>
    </a:custClr>
    <a:custClr name="Light Red 1">
      <a:srgbClr val="E86153"/>
    </a:custClr>
    <a:custClr name="Light Red 2">
      <a:srgbClr val="F7C8C4"/>
    </a:custClr>
    <a:custClr name="Black">
      <a:srgbClr val="000000"/>
    </a:custClr>
    <a:custClr name="Dark Grey">
      <a:srgbClr val="2D2D2D"/>
    </a:custClr>
    <a:custClr name="Medium Grey">
      <a:srgbClr val="464646"/>
    </a:custClr>
    <a:custClr name="Grey">
      <a:srgbClr val="7D7D7D"/>
    </a:custClr>
    <a:custClr name="Light Grey">
      <a:srgbClr val="DEDEDE"/>
    </a:custClr>
    <a:custClr name="Dark Purple 2">
      <a:srgbClr val="4B06B2"/>
    </a:custClr>
    <a:custClr name="Dark Purple 1">
      <a:srgbClr val="6A1CE2"/>
    </a:custClr>
    <a:custClr name="Secondary Purple">
      <a:srgbClr val="9013FE"/>
    </a:custClr>
    <a:custClr name="Light Purple 1">
      <a:srgbClr val="B15AFE"/>
    </a:custClr>
    <a:custClr name="Light Purple 2">
      <a:srgbClr val="DEB8FF"/>
    </a:custClr>
    <a:custClr name="Dark Blue 2">
      <a:srgbClr val="003DAB"/>
    </a:custClr>
    <a:custClr name="Dark Blue 1">
      <a:srgbClr val="0060D7"/>
    </a:custClr>
    <a:custClr name="Secondary Blue">
      <a:srgbClr val="0089EB"/>
    </a:custClr>
    <a:custClr name="Light Blue 1">
      <a:srgbClr val="4DACF1"/>
    </a:custClr>
    <a:custClr name="Light Blue 2">
      <a:srgbClr val="B3DCF9"/>
    </a:custClr>
    <a:custClr name="Dark Green 2">
      <a:srgbClr val="175C2C"/>
    </a:custClr>
    <a:custClr name="Dark Green 1">
      <a:srgbClr val="2C8646"/>
    </a:custClr>
    <a:custClr name="Secondary Green">
      <a:srgbClr val="4EB523"/>
    </a:custClr>
    <a:custClr name="Light Green 1">
      <a:srgbClr val="86DB4F"/>
    </a:custClr>
    <a:custClr name="Light Green 2">
      <a:srgbClr val="C4FC9F"/>
    </a:custClr>
    <a:custClr name="Status Red">
      <a:srgbClr val="E0301E"/>
    </a:custClr>
    <a:custClr name="Status Yellow">
      <a:srgbClr val="FFB600"/>
    </a:custClr>
    <a:custClr name="Status Green">
      <a:srgbClr val="175C2C"/>
    </a:custClr>
  </a:custClrLst>
  <a:extLst>
    <a:ext uri="{05A4C25C-085E-4340-85A3-A5531E510DB2}">
      <thm15:themeFamily xmlns:thm15="http://schemas.microsoft.com/office/thememl/2012/main" xmlns="" name="PwC 4x3 PowerPoint.potx" id="{18B25F88-1C82-4CBB-A601-BEC8DFCA7D6F}" vid="{62833500-276E-459F-B5C0-21F6289AD2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12573</TotalTime>
  <Words>1916</Words>
  <Application>Microsoft Office PowerPoint</Application>
  <PresentationFormat>Presentación en pantalla (4:3)</PresentationFormat>
  <Paragraphs>341</Paragraphs>
  <Slides>33</Slides>
  <Notes>15</Notes>
  <HiddenSlides>0</HiddenSlides>
  <MMClips>0</MMClips>
  <ScaleCrop>false</ScaleCrop>
  <HeadingPairs>
    <vt:vector size="4" baseType="variant">
      <vt:variant>
        <vt:lpstr>Tema</vt:lpstr>
      </vt:variant>
      <vt:variant>
        <vt:i4>2</vt:i4>
      </vt:variant>
      <vt:variant>
        <vt:lpstr>Títulos de diapositiva</vt:lpstr>
      </vt:variant>
      <vt:variant>
        <vt:i4>33</vt:i4>
      </vt:variant>
    </vt:vector>
  </HeadingPairs>
  <TitlesOfParts>
    <vt:vector size="35" baseType="lpstr">
      <vt:lpstr>Office Theme</vt:lpstr>
      <vt:lpstr>PwC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The FC4S Network 2019 State of Play Report  Key findings</vt:lpstr>
      <vt:lpstr>Key milestones of the FC4S Assessment Programme</vt:lpstr>
      <vt:lpstr>Information Sources and Data Inputs</vt:lpstr>
      <vt:lpstr>The FC4S Assessment Programme is built on a four-pillar framework developed by I4CE, PwC, and the FC4S Secretariat   In 2018, data was collected as part of a pilot programme</vt:lpstr>
      <vt:lpstr>10 key insights on how financial centres are mobilizing their expertise, connectivity and capital to help solve some of the world’s toughest financing challenges: </vt:lpstr>
      <vt:lpstr>1. Institutional Foundations Initiatives on green and sustainable finance are quite diverse in terms of breadth of stakeholders involved</vt:lpstr>
      <vt:lpstr>Challenges and key Barriers Financial centres report common barriers to scaling up the expansion of green and sustainable finance in their markets</vt:lpstr>
      <vt:lpstr>Strategic Priorities  Green products tend to be perceived in short supply from investors and in short demand from issuers, their development remains a top priority for several respondents</vt:lpstr>
      <vt:lpstr>Strategic Priorities  Priorities can be seen as a function of a financial centre maturity level toward green and/or sustainable finance</vt:lpstr>
      <vt:lpstr>2. Enabling Environment  The majority of policy and regulatory measures in place are aimed at improving information flows, primarily through strengthening reporting by corporates and financial institutions</vt:lpstr>
      <vt:lpstr>Enabling Environment  Nearly all respondents identified the presence of at least one financial instrument or incentive implemented by public authorities</vt:lpstr>
      <vt:lpstr>3. Market environment  Wide range of instruments present in FC4S member centres</vt:lpstr>
      <vt:lpstr>4. Related Stakeholders  FC4S Centres host many groups of stakeholders active on green and/or sustainable finance topics</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United Nations Office at Geneva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FINANCIAL SYSTEM WE NEED Aligning the Financial System with Sustainable Development</dc:title>
  <dc:creator>ICTS-DK7</dc:creator>
  <cp:lastModifiedBy>Angel TELLO MARCO</cp:lastModifiedBy>
  <cp:revision>467</cp:revision>
  <cp:lastPrinted>2017-06-15T12:18:38Z</cp:lastPrinted>
  <dcterms:created xsi:type="dcterms:W3CDTF">2016-05-03T15:35:09Z</dcterms:created>
  <dcterms:modified xsi:type="dcterms:W3CDTF">2019-04-08T16:33:24Z</dcterms:modified>
</cp:coreProperties>
</file>